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drawingml.chart+xml" PartName="/ppt/charts/chart1.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Lst>
  <p:sldSz cy="6858000" cx="9144000"/>
  <p:notesSz cx="6858000" cy="9144000"/>
  <p:embeddedFontLst>
    <p:embeddedFont>
      <p:font typeface="Quattrocento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77" roundtripDataSignature="AMtx7mjF75tKsPnoFklN9zu8ZDqreU7O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AAF5AC-ECA1-4452-81AE-717BBADE56E4}">
  <a:tblStyle styleId="{2EAAF5AC-ECA1-4452-81AE-717BBADE56E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QuattrocentoSans-regular.fntdata"/><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font" Target="fonts/QuattrocentoSans-italic.fntdata"/><Relationship Id="rId30" Type="http://schemas.openxmlformats.org/officeDocument/2006/relationships/slide" Target="slides/slide22.xml"/><Relationship Id="rId74" Type="http://schemas.openxmlformats.org/officeDocument/2006/relationships/font" Target="fonts/QuattrocentoSans-bold.fntdata"/><Relationship Id="rId33" Type="http://schemas.openxmlformats.org/officeDocument/2006/relationships/slide" Target="slides/slide25.xml"/><Relationship Id="rId77" Type="http://customschemas.google.com/relationships/presentationmetadata" Target="metadata"/><Relationship Id="rId32" Type="http://schemas.openxmlformats.org/officeDocument/2006/relationships/slide" Target="slides/slide24.xml"/><Relationship Id="rId76" Type="http://schemas.openxmlformats.org/officeDocument/2006/relationships/font" Target="fonts/QuattrocentoSans-boldItalic.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layout/>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plotArea>
      <c:layout/>
      <c:barChart>
        <c:barDir val="col"/>
        <c:grouping val="clustered"/>
        <c:ser>
          <c:idx val="0"/>
          <c:order val="0"/>
          <c:tx>
            <c:strRef>
              <c:f>Sheet1!$B$1</c:f>
              <c:strCache>
                <c:ptCount val="1"/>
                <c:pt idx="0">
                  <c:v>No of students Admitted</c:v>
                </c:pt>
              </c:strCache>
            </c:strRef>
          </c:tx>
          <c:spPr>
            <a:solidFill>
              <a:schemeClr val="accent1"/>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in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2021-22</c:v>
                </c:pt>
                <c:pt idx="1">
                  <c:v>2020-21</c:v>
                </c:pt>
                <c:pt idx="2">
                  <c:v>2019-20</c:v>
                </c:pt>
                <c:pt idx="3">
                  <c:v>2018-19</c:v>
                </c:pt>
                <c:pt idx="4">
                  <c:v>2017-18</c:v>
                </c:pt>
              </c:strCache>
            </c:strRef>
          </c:cat>
          <c:val>
            <c:numRef>
              <c:f>Sheet1!$B$2:$B$6</c:f>
              <c:numCache>
                <c:formatCode>General</c:formatCode>
                <c:ptCount val="5"/>
                <c:pt idx="0">
                  <c:v>209</c:v>
                </c:pt>
                <c:pt idx="1">
                  <c:v>192</c:v>
                </c:pt>
                <c:pt idx="2">
                  <c:v>214</c:v>
                </c:pt>
                <c:pt idx="3">
                  <c:v>182</c:v>
                </c:pt>
                <c:pt idx="4">
                  <c:v>125</c:v>
                </c:pt>
              </c:numCache>
            </c:numRef>
          </c:val>
          <c:extLst xmlns:c16r2="http://schemas.microsoft.com/office/drawing/2015/06/chart">
            <c:ext xmlns:c16="http://schemas.microsoft.com/office/drawing/2014/chart" uri="{C3380CC4-5D6E-409C-BE32-E72D297353CC}">
              <c16:uniqueId val="{00000000-74EC-4B17-85AA-51C539EC9F57}"/>
            </c:ext>
          </c:extLst>
        </c:ser>
        <c:ser>
          <c:idx val="1"/>
          <c:order val="1"/>
          <c:tx>
            <c:strRef>
              <c:f>Sheet1!$C$1</c:f>
              <c:strCache>
                <c:ptCount val="1"/>
                <c:pt idx="0">
                  <c:v>No of Students Placed</c:v>
                </c:pt>
              </c:strCache>
            </c:strRef>
          </c:tx>
          <c:spPr>
            <a:solidFill>
              <a:schemeClr val="accent2"/>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in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2021-22</c:v>
                </c:pt>
                <c:pt idx="1">
                  <c:v>2020-21</c:v>
                </c:pt>
                <c:pt idx="2">
                  <c:v>2019-20</c:v>
                </c:pt>
                <c:pt idx="3">
                  <c:v>2018-19</c:v>
                </c:pt>
                <c:pt idx="4">
                  <c:v>2017-18</c:v>
                </c:pt>
              </c:strCache>
            </c:strRef>
          </c:cat>
          <c:val>
            <c:numRef>
              <c:f>Sheet1!$C$2:$C$6</c:f>
              <c:numCache>
                <c:formatCode>General</c:formatCode>
                <c:ptCount val="5"/>
                <c:pt idx="0">
                  <c:v>134</c:v>
                </c:pt>
                <c:pt idx="1">
                  <c:v>117</c:v>
                </c:pt>
                <c:pt idx="2">
                  <c:v>133</c:v>
                </c:pt>
                <c:pt idx="3">
                  <c:v>127</c:v>
                </c:pt>
                <c:pt idx="4">
                  <c:v>85</c:v>
                </c:pt>
              </c:numCache>
            </c:numRef>
          </c:val>
          <c:extLst xmlns:c16r2="http://schemas.microsoft.com/office/drawing/2015/06/chart">
            <c:ext xmlns:c16="http://schemas.microsoft.com/office/drawing/2014/chart" uri="{C3380CC4-5D6E-409C-BE32-E72D297353CC}">
              <c16:uniqueId val="{00000001-74EC-4B17-85AA-51C539EC9F57}"/>
            </c:ext>
          </c:extLst>
        </c:ser>
        <c:dLbls>
          <c:showVal val="1"/>
        </c:dLbls>
        <c:gapWidth val="219"/>
        <c:overlap val="-27"/>
        <c:axId val="153946752"/>
        <c:axId val="153960832"/>
      </c:barChart>
      <c:catAx>
        <c:axId val="15394675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3960832"/>
        <c:crosses val="autoZero"/>
        <c:auto val="1"/>
        <c:lblAlgn val="ctr"/>
        <c:lblOffset val="100"/>
      </c:catAx>
      <c:valAx>
        <c:axId val="15396083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3946752"/>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00" name="Google Shape;400;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2" name="Google Shape;44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1" name="Google Shape;521;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74" name="Google Shape;674;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6" name="Google Shape;32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None/>
            </a:pPr>
            <a:r>
              <a:rPr b="1" lang="en-US" sz="300">
                <a:latin typeface="Quattrocento Sans"/>
                <a:ea typeface="Quattrocento Sans"/>
                <a:cs typeface="Quattrocento Sans"/>
                <a:sym typeface="Quattrocento Sans"/>
              </a:rPr>
              <a:t>Zoom Up Gears</a:t>
            </a:r>
            <a:endParaRPr sz="262"/>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(Advanced)</a:t>
            </a:r>
            <a:endParaRPr sz="262"/>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 </a:t>
            </a:r>
            <a:endParaRPr sz="262"/>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thumbnail images on this slide, do the following:</a:t>
            </a:r>
            <a:endParaRPr/>
          </a:p>
          <a:p>
            <a:pPr indent="0" lvl="0" marL="0" rtl="0" algn="l">
              <a:lnSpc>
                <a:spcPct val="95000"/>
              </a:lnSpc>
              <a:spcBef>
                <a:spcPts val="600"/>
              </a:spcBef>
              <a:spcAft>
                <a:spcPts val="0"/>
              </a:spcAft>
              <a:buNone/>
            </a:pPr>
            <a:r>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Slides</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Layout</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Blank</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Design</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Themes</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Colors</a:t>
            </a:r>
            <a:r>
              <a:rPr lang="en-US" sz="300">
                <a:latin typeface="Quattrocento Sans"/>
                <a:ea typeface="Quattrocento Sans"/>
                <a:cs typeface="Quattrocento Sans"/>
                <a:sym typeface="Quattrocento Sans"/>
              </a:rPr>
              <a:t>, and then select </a:t>
            </a:r>
            <a:r>
              <a:rPr b="1" lang="en-US" sz="300">
                <a:latin typeface="Quattrocento Sans"/>
                <a:ea typeface="Quattrocento Sans"/>
                <a:cs typeface="Quattrocento Sans"/>
                <a:sym typeface="Quattrocento Sans"/>
              </a:rPr>
              <a:t>Hardcover</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Media</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Video</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Video from File</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left pane of the </a:t>
            </a:r>
            <a:r>
              <a:rPr b="1" lang="en-US" sz="300">
                <a:latin typeface="Quattrocento Sans"/>
                <a:ea typeface="Quattrocento Sans"/>
                <a:cs typeface="Quattrocento Sans"/>
                <a:sym typeface="Quattrocento Sans"/>
              </a:rPr>
              <a:t>Insert Video</a:t>
            </a:r>
            <a:r>
              <a:rPr lang="en-US" sz="300">
                <a:latin typeface="Quattrocento Sans"/>
                <a:ea typeface="Quattrocento Sans"/>
                <a:cs typeface="Quattrocento Sans"/>
                <a:sym typeface="Quattrocento Sans"/>
              </a:rPr>
              <a:t> dialog box, click the drive or library that contains the video. In the right pane of the dialog box, click the first video that you want and then click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 then select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the arrow below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In the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then under </a:t>
            </a:r>
            <a:r>
              <a:rPr b="1" lang="en-US" sz="300">
                <a:latin typeface="Quattrocento Sans"/>
                <a:ea typeface="Quattrocento Sans"/>
                <a:cs typeface="Quattrocento Sans"/>
                <a:sym typeface="Quattrocento Sans"/>
              </a:rPr>
              <a:t>As,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(JPEG)</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new image,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Drawing</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Arrange</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Align</a:t>
            </a:r>
            <a:r>
              <a:rPr lang="en-US" sz="300">
                <a:latin typeface="Quattrocento Sans"/>
                <a:ea typeface="Quattrocento Sans"/>
                <a:cs typeface="Quattrocento Sans"/>
                <a:sym typeface="Quattrocento Sans"/>
              </a:rPr>
              <a:t>, and then do the following: </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Left</a:t>
            </a:r>
            <a:r>
              <a:rPr lang="en-US" sz="300">
                <a:latin typeface="Quattrocento Sans"/>
                <a:ea typeface="Quattrocento Sans"/>
                <a:cs typeface="Quattrocento Sans"/>
                <a:sym typeface="Quattrocento Sans"/>
              </a:rPr>
              <a:t>.</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Bottom</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Media</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Video</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Video from File</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left pane of the </a:t>
            </a:r>
            <a:r>
              <a:rPr b="1" lang="en-US" sz="300">
                <a:latin typeface="Quattrocento Sans"/>
                <a:ea typeface="Quattrocento Sans"/>
                <a:cs typeface="Quattrocento Sans"/>
                <a:sym typeface="Quattrocento Sans"/>
              </a:rPr>
              <a:t>Insert Video</a:t>
            </a:r>
            <a:r>
              <a:rPr lang="en-US" sz="300">
                <a:latin typeface="Quattrocento Sans"/>
                <a:ea typeface="Quattrocento Sans"/>
                <a:cs typeface="Quattrocento Sans"/>
                <a:sym typeface="Quattrocento Sans"/>
              </a:rPr>
              <a:t> dialog box, click the drive or library that contains the video. In the right pane of the dialog box, click the second video that you want and then click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 then select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the arrow below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In the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then under </a:t>
            </a:r>
            <a:r>
              <a:rPr b="1" lang="en-US" sz="300">
                <a:latin typeface="Quattrocento Sans"/>
                <a:ea typeface="Quattrocento Sans"/>
                <a:cs typeface="Quattrocento Sans"/>
                <a:sym typeface="Quattrocento Sans"/>
              </a:rPr>
              <a:t>As,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(JPEG)</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new image,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Drawing</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Arrange</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Align</a:t>
            </a:r>
            <a:r>
              <a:rPr lang="en-US" sz="300">
                <a:latin typeface="Quattrocento Sans"/>
                <a:ea typeface="Quattrocento Sans"/>
                <a:cs typeface="Quattrocento Sans"/>
                <a:sym typeface="Quattrocento Sans"/>
              </a:rPr>
              <a:t>, and then do the following: </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Center</a:t>
            </a:r>
            <a:r>
              <a:rPr lang="en-US" sz="300">
                <a:latin typeface="Quattrocento Sans"/>
                <a:ea typeface="Quattrocento Sans"/>
                <a:cs typeface="Quattrocento Sans"/>
                <a:sym typeface="Quattrocento Sans"/>
              </a:rPr>
              <a:t>.</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Bottom</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Media</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Video</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Video from File</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left pane of the </a:t>
            </a:r>
            <a:r>
              <a:rPr b="1" lang="en-US" sz="300">
                <a:latin typeface="Quattrocento Sans"/>
                <a:ea typeface="Quattrocento Sans"/>
                <a:cs typeface="Quattrocento Sans"/>
                <a:sym typeface="Quattrocento Sans"/>
              </a:rPr>
              <a:t>Insert Video</a:t>
            </a:r>
            <a:r>
              <a:rPr lang="en-US" sz="300">
                <a:latin typeface="Quattrocento Sans"/>
                <a:ea typeface="Quattrocento Sans"/>
                <a:cs typeface="Quattrocento Sans"/>
                <a:sym typeface="Quattrocento Sans"/>
              </a:rPr>
              <a:t> dialog box, click the drive or library that contains the video. In the right pane of the dialog box, click the third video that you want and then click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 then select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the arrow below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In the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then under </a:t>
            </a:r>
            <a:r>
              <a:rPr b="1" lang="en-US" sz="300">
                <a:latin typeface="Quattrocento Sans"/>
                <a:ea typeface="Quattrocento Sans"/>
                <a:cs typeface="Quattrocento Sans"/>
                <a:sym typeface="Quattrocento Sans"/>
              </a:rPr>
              <a:t>As,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(JPEG)</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new image,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Drawing</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Arrange</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Align</a:t>
            </a:r>
            <a:r>
              <a:rPr lang="en-US" sz="300">
                <a:latin typeface="Quattrocento Sans"/>
                <a:ea typeface="Quattrocento Sans"/>
                <a:cs typeface="Quattrocento Sans"/>
                <a:sym typeface="Quattrocento Sans"/>
              </a:rPr>
              <a:t>, and then do the following: </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Right</a:t>
            </a:r>
            <a:r>
              <a:rPr lang="en-US" sz="300">
                <a:latin typeface="Quattrocento Sans"/>
                <a:ea typeface="Quattrocento Sans"/>
                <a:cs typeface="Quattrocento Sans"/>
                <a:sym typeface="Quattrocento Sans"/>
              </a:rPr>
              <a:t>.</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Bottom</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Press and hold CTRL and select all 3 images.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set the </a:t>
            </a:r>
            <a:r>
              <a:rPr b="1" lang="en-US" sz="300">
                <a:latin typeface="Quattrocento Sans"/>
                <a:ea typeface="Quattrocento Sans"/>
                <a:cs typeface="Quattrocento Sans"/>
                <a:sym typeface="Quattrocento Sans"/>
              </a:rPr>
              <a:t>Height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1.68”</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2.98”</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just the left image. Also 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on the right pane do the following:</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Click the arrow next to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Perspective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Perspective Right</a:t>
            </a:r>
            <a:r>
              <a:rPr lang="en-US" sz="300">
                <a:latin typeface="Quattrocento Sans"/>
                <a:ea typeface="Quattrocento Sans"/>
                <a:cs typeface="Quattrocento Sans"/>
                <a:sym typeface="Quattrocento Sans"/>
              </a:rPr>
              <a:t>.</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Under </a:t>
            </a:r>
            <a:r>
              <a:rPr b="1" lang="en-US" sz="300">
                <a:latin typeface="Quattrocento Sans"/>
                <a:ea typeface="Quattrocento Sans"/>
                <a:cs typeface="Quattrocento Sans"/>
                <a:sym typeface="Quattrocento Sans"/>
              </a:rPr>
              <a:t>Rotation</a:t>
            </a:r>
            <a:r>
              <a:rPr lang="en-US" sz="300">
                <a:latin typeface="Quattrocento Sans"/>
                <a:ea typeface="Quattrocento Sans"/>
                <a:cs typeface="Quattrocento Sans"/>
                <a:sym typeface="Quattrocento Sans"/>
              </a:rPr>
              <a:t>, set the </a:t>
            </a:r>
            <a:r>
              <a:rPr b="1" lang="en-US" sz="300">
                <a:latin typeface="Quattrocento Sans"/>
                <a:ea typeface="Quattrocento Sans"/>
                <a:cs typeface="Quattrocento Sans"/>
                <a:sym typeface="Quattrocento Sans"/>
              </a:rPr>
              <a:t>X </a:t>
            </a:r>
            <a:r>
              <a:rPr lang="en-US" sz="300">
                <a:latin typeface="Quattrocento Sans"/>
                <a:ea typeface="Quattrocento Sans"/>
                <a:cs typeface="Quattrocento Sans"/>
                <a:sym typeface="Quattrocento Sans"/>
              </a:rPr>
              <a:t>box to </a:t>
            </a:r>
            <a:r>
              <a:rPr b="1" lang="en-US" sz="300">
                <a:latin typeface="Quattrocento Sans"/>
                <a:ea typeface="Quattrocento Sans"/>
                <a:cs typeface="Quattrocento Sans"/>
                <a:sym typeface="Quattrocento Sans"/>
              </a:rPr>
              <a:t>330 degrees</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0.54”</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5.08”</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right pane, then click the arrow to the right of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Outer</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Offset Diagonal Bottom Left</a:t>
            </a:r>
            <a:r>
              <a:rPr lang="en-US" sz="300">
                <a:latin typeface="Quattrocento Sans"/>
                <a:ea typeface="Quattrocento Sans"/>
                <a:cs typeface="Quattrocento Sans"/>
                <a:sym typeface="Quattrocento Sans"/>
              </a:rPr>
              <a:t> (first row, third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Select center image. 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3.51”</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5.12”</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right pane, then click the arrow to the right of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Outer</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Offset Bottom </a:t>
            </a:r>
            <a:r>
              <a:rPr lang="en-US" sz="300">
                <a:latin typeface="Quattrocento Sans"/>
                <a:ea typeface="Quattrocento Sans"/>
                <a:cs typeface="Quattrocento Sans"/>
                <a:sym typeface="Quattrocento Sans"/>
              </a:rPr>
              <a:t>(first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Select third image. Also 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on the right pane do the following:</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Click the arrow next to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Perspective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Perspective Left</a:t>
            </a:r>
            <a:r>
              <a:rPr lang="en-US" sz="300">
                <a:latin typeface="Quattrocento Sans"/>
                <a:ea typeface="Quattrocento Sans"/>
                <a:cs typeface="Quattrocento Sans"/>
                <a:sym typeface="Quattrocento Sans"/>
              </a:rPr>
              <a:t>.</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X </a:t>
            </a:r>
            <a:r>
              <a:rPr lang="en-US" sz="300">
                <a:latin typeface="Quattrocento Sans"/>
                <a:ea typeface="Quattrocento Sans"/>
                <a:cs typeface="Quattrocento Sans"/>
                <a:sym typeface="Quattrocento Sans"/>
              </a:rPr>
              <a:t>box, enter </a:t>
            </a:r>
            <a:r>
              <a:rPr b="1" lang="en-US" sz="300">
                <a:latin typeface="Quattrocento Sans"/>
                <a:ea typeface="Quattrocento Sans"/>
                <a:cs typeface="Quattrocento Sans"/>
                <a:sym typeface="Quattrocento Sans"/>
              </a:rPr>
              <a:t>30 degrees</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6.33”</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5.08”</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box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right pane, then click the arrow to the right of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Outer</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Offset Diagonal Bottom Right</a:t>
            </a:r>
            <a:r>
              <a:rPr lang="en-US" sz="300">
                <a:latin typeface="Quattrocento Sans"/>
                <a:ea typeface="Quattrocento Sans"/>
                <a:cs typeface="Quattrocento Sans"/>
                <a:sym typeface="Quattrocento Sans"/>
              </a:rPr>
              <a:t> (first row, first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Close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 </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animation effects on this slide, do the following:</a:t>
            </a:r>
            <a:endParaRPr/>
          </a:p>
          <a:p>
            <a:pPr indent="0" lvl="0" marL="0" rtl="0" algn="l">
              <a:lnSpc>
                <a:spcPct val="95000"/>
              </a:lnSpc>
              <a:spcBef>
                <a:spcPts val="600"/>
              </a:spcBef>
              <a:spcAft>
                <a:spcPts val="0"/>
              </a:spcAft>
              <a:buNone/>
            </a:pPr>
            <a:r>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Press and hold CTRL and select all three videos.  Under </a:t>
            </a:r>
            <a:r>
              <a:rPr b="1" lang="en-US" sz="300">
                <a:latin typeface="Quattrocento Sans"/>
                <a:ea typeface="Quattrocento Sans"/>
                <a:cs typeface="Quattrocento Sans"/>
                <a:sym typeface="Quattrocento Sans"/>
              </a:rPr>
              <a:t>Video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 </a:t>
            </a:r>
            <a:r>
              <a:rPr lang="en-US" sz="300">
                <a:latin typeface="Quattrocento Sans"/>
                <a:ea typeface="Quattrocento Sans"/>
                <a:cs typeface="Quattrocento Sans"/>
                <a:sym typeface="Quattrocento Sans"/>
              </a:rPr>
              <a:t>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Size and rotate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Height</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4.63”</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8.2”</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0.9”</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0.66”</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Border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Border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Border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Border Style</a:t>
            </a:r>
            <a:r>
              <a:rPr lang="en-US" sz="300">
                <a:latin typeface="Quattrocento Sans"/>
                <a:ea typeface="Quattrocento Sans"/>
                <a:cs typeface="Quattrocento Sans"/>
                <a:sym typeface="Quattrocento Sans"/>
              </a:rPr>
              <a:t> in the right pane set the Width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Close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left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under </a:t>
            </a:r>
            <a:r>
              <a:rPr b="1" lang="en-US" sz="300">
                <a:latin typeface="Quattrocento Sans"/>
                <a:ea typeface="Quattrocento Sans"/>
                <a:cs typeface="Quattrocento Sans"/>
                <a:sym typeface="Quattrocento Sans"/>
              </a:rPr>
              <a:t>Entrance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Zoom</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select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After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Trigger</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On Click Of</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2</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center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under </a:t>
            </a:r>
            <a:r>
              <a:rPr b="1" lang="en-US" sz="300">
                <a:latin typeface="Quattrocento Sans"/>
                <a:ea typeface="Quattrocento Sans"/>
                <a:cs typeface="Quattrocento Sans"/>
                <a:sym typeface="Quattrocento Sans"/>
              </a:rPr>
              <a:t>Entrance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Zoom</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select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After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Trigger</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On Click Of</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4</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right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under </a:t>
            </a:r>
            <a:r>
              <a:rPr b="1" lang="en-US" sz="300">
                <a:latin typeface="Quattrocento Sans"/>
                <a:ea typeface="Quattrocento Sans"/>
                <a:cs typeface="Quattrocento Sans"/>
                <a:sym typeface="Quattrocento Sans"/>
              </a:rPr>
              <a:t>Entrance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Zoom</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select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After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Trigger</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On Click Of</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5</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left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4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same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5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center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2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same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5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right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2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same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4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Press and hold CTRL and select all 3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0" lvl="0" marL="742950" rtl="0" algn="l">
              <a:lnSpc>
                <a:spcPct val="95000"/>
              </a:lnSpc>
              <a:spcBef>
                <a:spcPts val="600"/>
              </a:spcBef>
              <a:spcAft>
                <a:spcPts val="0"/>
              </a:spcAft>
              <a:buNone/>
            </a:pPr>
            <a:r>
              <a:rPr b="1" lang="en-US" sz="300">
                <a:solidFill>
                  <a:srgbClr val="FF0000"/>
                </a:solidFill>
                <a:latin typeface="Quattrocento Sans"/>
                <a:ea typeface="Quattrocento Sans"/>
                <a:cs typeface="Quattrocento Sans"/>
                <a:sym typeface="Quattrocento Sans"/>
              </a:rPr>
              <a:t> </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text effects on this slide, do the following:</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Text</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Text Box</a:t>
            </a:r>
            <a:r>
              <a:rPr lang="en-US" sz="300">
                <a:latin typeface="Quattrocento Sans"/>
                <a:ea typeface="Quattrocento Sans"/>
                <a:cs typeface="Quattrocento Sans"/>
                <a:sym typeface="Quattrocento Sans"/>
              </a:rPr>
              <a:t>, and then on the slide drag to draw your text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With the text box selected, type the text, ”Click Thumbnail Image To Play Movie.”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text.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Font</a:t>
            </a:r>
            <a:r>
              <a:rPr lang="en-US" sz="300">
                <a:latin typeface="Quattrocento Sans"/>
                <a:ea typeface="Quattrocento Sans"/>
                <a:cs typeface="Quattrocento Sans"/>
                <a:sym typeface="Quattrocento Sans"/>
              </a:rPr>
              <a:t> group, do the following:</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Select</a:t>
            </a:r>
            <a:r>
              <a:rPr b="1" lang="en-US" sz="300">
                <a:latin typeface="Quattrocento Sans"/>
                <a:ea typeface="Quattrocento Sans"/>
                <a:cs typeface="Quattrocento Sans"/>
                <a:sym typeface="Quattrocento Sans"/>
              </a:rPr>
              <a:t> Calibri (Headings) </a:t>
            </a:r>
            <a:r>
              <a:rPr lang="en-US" sz="300">
                <a:latin typeface="Quattrocento Sans"/>
                <a:ea typeface="Quattrocento Sans"/>
                <a:cs typeface="Quattrocento Sans"/>
                <a:sym typeface="Quattrocento Sans"/>
              </a:rPr>
              <a:t>in the font list.</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Click the </a:t>
            </a:r>
            <a:r>
              <a:rPr b="1" lang="en-US" sz="300">
                <a:latin typeface="Quattrocento Sans"/>
                <a:ea typeface="Quattrocento Sans"/>
                <a:cs typeface="Quattrocento Sans"/>
                <a:sym typeface="Quattrocento Sans"/>
              </a:rPr>
              <a:t>Bold</a:t>
            </a:r>
            <a:r>
              <a:rPr lang="en-US" sz="300">
                <a:latin typeface="Quattrocento Sans"/>
                <a:ea typeface="Quattrocento Sans"/>
                <a:cs typeface="Quattrocento Sans"/>
                <a:sym typeface="Quattrocento Sans"/>
              </a:rPr>
              <a:t> icon.</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Font Size</a:t>
            </a:r>
            <a:r>
              <a:rPr lang="en-US" sz="300">
                <a:latin typeface="Quattrocento Sans"/>
                <a:ea typeface="Quattrocento Sans"/>
                <a:cs typeface="Quattrocento Sans"/>
                <a:sym typeface="Quattrocento Sans"/>
              </a:rPr>
              <a:t> box, enter </a:t>
            </a:r>
            <a:r>
              <a:rPr b="1" lang="en-US" sz="300">
                <a:latin typeface="Quattrocento Sans"/>
                <a:ea typeface="Quattrocento Sans"/>
                <a:cs typeface="Quattrocento Sans"/>
                <a:sym typeface="Quattrocento Sans"/>
              </a:rPr>
              <a:t>14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Paragraph</a:t>
            </a:r>
            <a:r>
              <a:rPr lang="en-US" sz="300">
                <a:latin typeface="Quattrocento Sans"/>
                <a:ea typeface="Quattrocento Sans"/>
                <a:cs typeface="Quattrocento Sans"/>
                <a:sym typeface="Quattrocento Sans"/>
              </a:rPr>
              <a:t> group, select the </a:t>
            </a:r>
            <a:r>
              <a:rPr b="1" lang="en-US" sz="300">
                <a:latin typeface="Quattrocento Sans"/>
                <a:ea typeface="Quattrocento Sans"/>
                <a:cs typeface="Quattrocento Sans"/>
                <a:sym typeface="Quattrocento Sans"/>
              </a:rPr>
              <a:t>Center Text </a:t>
            </a:r>
            <a:r>
              <a:rPr lang="en-US" sz="300">
                <a:latin typeface="Quattrocento Sans"/>
                <a:ea typeface="Quattrocento Sans"/>
                <a:cs typeface="Quattrocento Sans"/>
                <a:sym typeface="Quattrocento Sans"/>
              </a:rPr>
              <a:t>icon.</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text box. Under </a:t>
            </a:r>
            <a:r>
              <a:rPr b="1" lang="en-US" sz="300">
                <a:solidFill>
                  <a:srgbClr val="000000"/>
                </a:solidFill>
                <a:latin typeface="Quattrocento Sans"/>
                <a:ea typeface="Quattrocento Sans"/>
                <a:cs typeface="Quattrocento Sans"/>
                <a:sym typeface="Quattrocento Sans"/>
              </a:rPr>
              <a:t>Drawing Tools</a:t>
            </a:r>
            <a:r>
              <a:rPr lang="en-US" sz="300">
                <a:solidFill>
                  <a:srgbClr val="000000"/>
                </a:solidFill>
                <a:latin typeface="Quattrocento Sans"/>
                <a:ea typeface="Quattrocento Sans"/>
                <a:cs typeface="Quattrocento Sans"/>
                <a:sym typeface="Quattrocento Sans"/>
              </a:rPr>
              <a:t>, on the </a:t>
            </a:r>
            <a:r>
              <a:rPr b="1" lang="en-US" sz="300">
                <a:solidFill>
                  <a:srgbClr val="000000"/>
                </a:solidFill>
                <a:latin typeface="Quattrocento Sans"/>
                <a:ea typeface="Quattrocento Sans"/>
                <a:cs typeface="Quattrocento Sans"/>
                <a:sym typeface="Quattrocento Sans"/>
              </a:rPr>
              <a:t>Format</a:t>
            </a:r>
            <a:r>
              <a:rPr lang="en-US" sz="300">
                <a:solidFill>
                  <a:srgbClr val="000000"/>
                </a:solidFill>
                <a:latin typeface="Quattrocento Sans"/>
                <a:ea typeface="Quattrocento Sans"/>
                <a:cs typeface="Quattrocento Sans"/>
                <a:sym typeface="Quattrocento Sans"/>
              </a:rPr>
              <a:t> tab, </a:t>
            </a:r>
            <a:r>
              <a:rPr b="1" lang="en-US" sz="300">
                <a:solidFill>
                  <a:srgbClr val="000000"/>
                </a:solidFill>
                <a:latin typeface="Quattrocento Sans"/>
                <a:ea typeface="Quattrocento Sans"/>
                <a:cs typeface="Quattrocento Sans"/>
                <a:sym typeface="Quattrocento Sans"/>
              </a:rPr>
              <a:t>WordArt Styles</a:t>
            </a:r>
            <a:r>
              <a:rPr lang="en-US" sz="300">
                <a:solidFill>
                  <a:srgbClr val="000000"/>
                </a:solidFill>
                <a:latin typeface="Quattrocento Sans"/>
                <a:ea typeface="Quattrocento Sans"/>
                <a:cs typeface="Quattrocento Sans"/>
                <a:sym typeface="Quattrocento Sans"/>
              </a:rPr>
              <a:t> group, in the </a:t>
            </a:r>
            <a:r>
              <a:rPr b="1" lang="en-US" sz="300">
                <a:solidFill>
                  <a:srgbClr val="000000"/>
                </a:solidFill>
                <a:latin typeface="Quattrocento Sans"/>
                <a:ea typeface="Quattrocento Sans"/>
                <a:cs typeface="Quattrocento Sans"/>
                <a:sym typeface="Quattrocento Sans"/>
              </a:rPr>
              <a:t>Presets</a:t>
            </a:r>
            <a:r>
              <a:rPr lang="en-US" sz="300">
                <a:solidFill>
                  <a:srgbClr val="000000"/>
                </a:solidFill>
                <a:latin typeface="Quattrocento Sans"/>
                <a:ea typeface="Quattrocento Sans"/>
                <a:cs typeface="Quattrocento Sans"/>
                <a:sym typeface="Quattrocento Sans"/>
              </a:rPr>
              <a:t>, under </a:t>
            </a:r>
            <a:r>
              <a:rPr b="1" lang="en-US" sz="300">
                <a:solidFill>
                  <a:srgbClr val="000000"/>
                </a:solidFill>
                <a:latin typeface="Quattrocento Sans"/>
                <a:ea typeface="Quattrocento Sans"/>
                <a:cs typeface="Quattrocento Sans"/>
                <a:sym typeface="Quattrocento Sans"/>
              </a:rPr>
              <a:t>Applies to Selected Text</a:t>
            </a:r>
            <a:r>
              <a:rPr lang="en-US" sz="300">
                <a:solidFill>
                  <a:srgbClr val="000000"/>
                </a:solidFill>
                <a:latin typeface="Quattrocento Sans"/>
                <a:ea typeface="Quattrocento Sans"/>
                <a:cs typeface="Quattrocento Sans"/>
                <a:sym typeface="Quattrocento Sans"/>
              </a:rPr>
              <a:t>, select </a:t>
            </a:r>
            <a:r>
              <a:rPr b="1" lang="en-US" sz="300">
                <a:solidFill>
                  <a:srgbClr val="000000"/>
                </a:solidFill>
                <a:latin typeface="Quattrocento Sans"/>
                <a:ea typeface="Quattrocento Sans"/>
                <a:cs typeface="Quattrocento Sans"/>
                <a:sym typeface="Quattrocento Sans"/>
              </a:rPr>
              <a:t>Fill, Dark Red, Text 1, Inner Shadow</a:t>
            </a:r>
            <a:r>
              <a:rPr lang="en-US" sz="300">
                <a:solidFill>
                  <a:srgbClr val="000000"/>
                </a:solidFill>
                <a:latin typeface="Quattrocento Sans"/>
                <a:ea typeface="Quattrocento Sans"/>
                <a:cs typeface="Quattrocento Sans"/>
                <a:sym typeface="Quattrocento Sans"/>
              </a:rPr>
              <a:t> (second row, third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under the </a:t>
            </a:r>
            <a:r>
              <a:rPr b="1" lang="en-US" sz="300">
                <a:latin typeface="Quattrocento Sans"/>
                <a:ea typeface="Quattrocento Sans"/>
                <a:cs typeface="Quattrocento Sans"/>
                <a:sym typeface="Quattrocento Sans"/>
              </a:rPr>
              <a:t>Drawing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corner opening the </a:t>
            </a:r>
            <a:r>
              <a:rPr b="1" lang="en-US" sz="300">
                <a:latin typeface="Quattrocento Sans"/>
                <a:ea typeface="Quattrocento Sans"/>
                <a:cs typeface="Quattrocento Sans"/>
                <a:sym typeface="Quattrocento Sans"/>
              </a:rPr>
              <a:t>Format Shape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Shape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right pane do the following:</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In the</a:t>
            </a:r>
            <a:r>
              <a:rPr b="1" lang="en-US" sz="300">
                <a:latin typeface="Quattrocento Sans"/>
                <a:ea typeface="Quattrocento Sans"/>
                <a:cs typeface="Quattrocento Sans"/>
                <a:sym typeface="Quattrocento Sans"/>
              </a:rPr>
              <a:t> Horizontal</a:t>
            </a:r>
            <a:r>
              <a:rPr lang="en-US" sz="300">
                <a:latin typeface="Quattrocento Sans"/>
                <a:ea typeface="Quattrocento Sans"/>
                <a:cs typeface="Quattrocento Sans"/>
                <a:sym typeface="Quattrocento Sans"/>
              </a:rPr>
              <a:t> box, enter </a:t>
            </a:r>
            <a:r>
              <a:rPr b="1" lang="en-US" sz="300">
                <a:latin typeface="Quattrocento Sans"/>
                <a:ea typeface="Quattrocento Sans"/>
                <a:cs typeface="Quattrocento Sans"/>
                <a:sym typeface="Quattrocento Sans"/>
              </a:rPr>
              <a:t>2.74” </a:t>
            </a:r>
            <a:r>
              <a:rPr lang="en-US" sz="300">
                <a:latin typeface="Quattrocento Sans"/>
                <a:ea typeface="Quattrocento Sans"/>
                <a:cs typeface="Quattrocento Sans"/>
                <a:sym typeface="Quattrocento Sans"/>
              </a:rPr>
              <a:t>from</a:t>
            </a:r>
            <a:r>
              <a:rPr b="1" lang="en-US" sz="300">
                <a:latin typeface="Quattrocento Sans"/>
                <a:ea typeface="Quattrocento Sans"/>
                <a:cs typeface="Quattrocento Sans"/>
                <a:sym typeface="Quattrocento Sans"/>
              </a:rPr>
              <a:t> Top Left Corner</a:t>
            </a:r>
            <a:r>
              <a:rPr lang="en-US" sz="300">
                <a:latin typeface="Quattrocento Sans"/>
                <a:ea typeface="Quattrocento Sans"/>
                <a:cs typeface="Quattrocento Sans"/>
                <a:sym typeface="Quattrocento Sans"/>
              </a:rPr>
              <a:t>.</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box, enter </a:t>
            </a:r>
            <a:r>
              <a:rPr b="1" lang="en-US" sz="300">
                <a:latin typeface="Quattrocento Sans"/>
                <a:ea typeface="Quattrocento Sans"/>
                <a:cs typeface="Quattrocento Sans"/>
                <a:sym typeface="Quattrocento Sans"/>
              </a:rPr>
              <a:t>7.03” </a:t>
            </a:r>
            <a:r>
              <a:rPr lang="en-US" sz="300">
                <a:latin typeface="Quattrocento Sans"/>
                <a:ea typeface="Quattrocento Sans"/>
                <a:cs typeface="Quattrocento Sans"/>
                <a:sym typeface="Quattrocento Sans"/>
              </a:rPr>
              <a:t>from </a:t>
            </a:r>
            <a:r>
              <a:rPr b="1" lang="en-US" sz="300">
                <a:latin typeface="Quattrocento Sans"/>
                <a:ea typeface="Quattrocento Sans"/>
                <a:cs typeface="Quattrocento Sans"/>
                <a:sym typeface="Quattrocento Sans"/>
              </a:rPr>
              <a:t>Top Left Corner</a:t>
            </a:r>
            <a:r>
              <a:rPr lang="en-US" sz="300">
                <a:latin typeface="Quattrocento Sans"/>
                <a:ea typeface="Quattrocento Sans"/>
                <a:cs typeface="Quattrocento Sans"/>
                <a:sym typeface="Quattrocento Sans"/>
              </a:rPr>
              <a:t>.</a:t>
            </a:r>
            <a:endParaRPr sz="300"/>
          </a:p>
          <a:p>
            <a:pPr indent="-285750" lvl="1" marL="74295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Close the </a:t>
            </a:r>
            <a:r>
              <a:rPr b="1" lang="en-US" sz="300">
                <a:latin typeface="Quattrocento Sans"/>
                <a:ea typeface="Quattrocento Sans"/>
                <a:cs typeface="Quattrocento Sans"/>
                <a:sym typeface="Quattrocento Sans"/>
              </a:rPr>
              <a:t>Format Shape</a:t>
            </a:r>
            <a:r>
              <a:rPr lang="en-US" sz="300">
                <a:latin typeface="Quattrocento Sans"/>
                <a:ea typeface="Quattrocento Sans"/>
                <a:cs typeface="Quattrocento Sans"/>
                <a:sym typeface="Quattrocento Sans"/>
              </a:rPr>
              <a:t> dialog box.</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 </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background effects on this slide, do the following:</a:t>
            </a:r>
            <a:endParaRPr/>
          </a:p>
          <a:p>
            <a:pPr indent="0" lvl="0" marL="0" rtl="0" algn="l">
              <a:lnSpc>
                <a:spcPct val="95000"/>
              </a:lnSpc>
              <a:spcBef>
                <a:spcPts val="600"/>
              </a:spcBef>
              <a:spcAft>
                <a:spcPts val="0"/>
              </a:spcAft>
              <a:buNone/>
            </a:pPr>
            <a:r>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Under the </a:t>
            </a:r>
            <a:r>
              <a:rPr b="1" lang="en-US" sz="300">
                <a:latin typeface="Quattrocento Sans"/>
                <a:ea typeface="Quattrocento Sans"/>
                <a:cs typeface="Quattrocento Sans"/>
                <a:sym typeface="Quattrocento Sans"/>
              </a:rPr>
              <a:t>Design</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Background</a:t>
            </a:r>
            <a:r>
              <a:rPr lang="en-US" sz="300">
                <a:latin typeface="Quattrocento Sans"/>
                <a:ea typeface="Quattrocento Sans"/>
                <a:cs typeface="Quattrocento Sans"/>
                <a:sym typeface="Quattrocento Sans"/>
              </a:rPr>
              <a:t> group, click the arrow at the bottom right corner launching the </a:t>
            </a:r>
            <a:r>
              <a:rPr b="1" lang="en-US" sz="300">
                <a:latin typeface="Quattrocento Sans"/>
                <a:ea typeface="Quattrocento Sans"/>
                <a:cs typeface="Quattrocento Sans"/>
                <a:sym typeface="Quattrocento Sans"/>
              </a:rPr>
              <a:t>Format Background</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Background</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Fill </a:t>
            </a:r>
            <a:r>
              <a:rPr lang="en-US" sz="300">
                <a:latin typeface="Quattrocento Sans"/>
                <a:ea typeface="Quattrocento Sans"/>
                <a:cs typeface="Quattrocento Sans"/>
                <a:sym typeface="Quattrocento Sans"/>
              </a:rPr>
              <a:t>in the left pane, under </a:t>
            </a:r>
            <a:r>
              <a:rPr b="1" lang="en-US" sz="300">
                <a:latin typeface="Quattrocento Sans"/>
                <a:ea typeface="Quattrocento Sans"/>
                <a:cs typeface="Quattrocento Sans"/>
                <a:sym typeface="Quattrocento Sans"/>
              </a:rPr>
              <a:t>Fill</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Gradient fill</a:t>
            </a:r>
            <a:r>
              <a:rPr lang="en-US" sz="300">
                <a:latin typeface="Quattrocento Sans"/>
                <a:ea typeface="Quattrocento Sans"/>
                <a:cs typeface="Quattrocento Sans"/>
                <a:sym typeface="Quattrocento Sans"/>
              </a:rPr>
              <a:t>, click the arrow to the right of </a:t>
            </a:r>
            <a:r>
              <a:rPr b="1" lang="en-US" sz="300">
                <a:latin typeface="Quattrocento Sans"/>
                <a:ea typeface="Quattrocento Sans"/>
                <a:cs typeface="Quattrocento Sans"/>
                <a:sym typeface="Quattrocento Sans"/>
              </a:rPr>
              <a:t>Type </a:t>
            </a:r>
            <a:r>
              <a:rPr lang="en-US" sz="300">
                <a:latin typeface="Quattrocento Sans"/>
                <a:ea typeface="Quattrocento Sans"/>
                <a:cs typeface="Quattrocento Sans"/>
                <a:sym typeface="Quattrocento Sans"/>
              </a:rPr>
              <a:t>and select </a:t>
            </a:r>
            <a:r>
              <a:rPr b="1" lang="en-US" sz="300">
                <a:latin typeface="Quattrocento Sans"/>
                <a:ea typeface="Quattrocento Sans"/>
                <a:cs typeface="Quattrocento Sans"/>
                <a:sym typeface="Quattrocento Sans"/>
              </a:rPr>
              <a:t>Linear</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Under </a:t>
            </a:r>
            <a:r>
              <a:rPr b="1" lang="en-US" sz="300">
                <a:solidFill>
                  <a:srgbClr val="000000"/>
                </a:solidFill>
                <a:latin typeface="Quattrocento Sans"/>
                <a:ea typeface="Quattrocento Sans"/>
                <a:cs typeface="Quattrocento Sans"/>
                <a:sym typeface="Quattrocento Sans"/>
              </a:rPr>
              <a:t>Gradient stops</a:t>
            </a:r>
            <a:r>
              <a:rPr lang="en-US" sz="300">
                <a:solidFill>
                  <a:srgbClr val="000000"/>
                </a:solidFill>
                <a:latin typeface="Quattrocento Sans"/>
                <a:ea typeface="Quattrocento Sans"/>
                <a:cs typeface="Quattrocento Sans"/>
                <a:sym typeface="Quattrocento Sans"/>
              </a:rPr>
              <a:t>, click </a:t>
            </a:r>
            <a:r>
              <a:rPr b="1" lang="en-US" sz="300">
                <a:solidFill>
                  <a:srgbClr val="000000"/>
                </a:solidFill>
                <a:latin typeface="Quattrocento Sans"/>
                <a:ea typeface="Quattrocento Sans"/>
                <a:cs typeface="Quattrocento Sans"/>
                <a:sym typeface="Quattrocento Sans"/>
              </a:rPr>
              <a:t>Add gradient stop</a:t>
            </a:r>
            <a:r>
              <a:rPr lang="en-US" sz="300">
                <a:solidFill>
                  <a:srgbClr val="000000"/>
                </a:solidFill>
                <a:latin typeface="Quattrocento Sans"/>
                <a:ea typeface="Quattrocento Sans"/>
                <a:cs typeface="Quattrocento Sans"/>
                <a:sym typeface="Quattrocento Sans"/>
              </a:rPr>
              <a:t> or </a:t>
            </a:r>
            <a:r>
              <a:rPr b="1" lang="en-US" sz="300">
                <a:solidFill>
                  <a:srgbClr val="000000"/>
                </a:solidFill>
                <a:latin typeface="Quattrocento Sans"/>
                <a:ea typeface="Quattrocento Sans"/>
                <a:cs typeface="Quattrocento Sans"/>
                <a:sym typeface="Quattrocento Sans"/>
              </a:rPr>
              <a:t>Remove gradient stop</a:t>
            </a:r>
            <a:r>
              <a:rPr lang="en-US" sz="300">
                <a:solidFill>
                  <a:srgbClr val="000000"/>
                </a:solidFill>
                <a:latin typeface="Quattrocento Sans"/>
                <a:ea typeface="Quattrocento Sans"/>
                <a:cs typeface="Quattrocento Sans"/>
                <a:sym typeface="Quattrocento Sans"/>
              </a:rPr>
              <a:t> until four stops appear on the slider. Customize the gradient stops as follows:</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first stop on the slider, and then do the following:</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0%</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a:t>
            </a:r>
            <a:r>
              <a:rPr b="1" lang="en-US" sz="300">
                <a:solidFill>
                  <a:srgbClr val="000000"/>
                </a:solidFill>
                <a:latin typeface="Quattrocento Sans"/>
                <a:ea typeface="Quattrocento Sans"/>
                <a:cs typeface="Quattrocento Sans"/>
                <a:sym typeface="Quattrocento Sans"/>
              </a:rPr>
              <a:t> Brown, Accent 4 </a:t>
            </a:r>
            <a:r>
              <a:rPr lang="en-US" sz="300">
                <a:solidFill>
                  <a:srgbClr val="000000"/>
                </a:solidFill>
                <a:latin typeface="Quattrocento Sans"/>
                <a:ea typeface="Quattrocento Sans"/>
                <a:cs typeface="Quattrocento Sans"/>
                <a:sym typeface="Quattrocento Sans"/>
              </a:rPr>
              <a:t>(first row, fifth option from the left).</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last stop on the list, and then do the following: </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25%</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 </a:t>
            </a:r>
            <a:r>
              <a:rPr b="1" lang="en-US" sz="300">
                <a:solidFill>
                  <a:srgbClr val="000000"/>
                </a:solidFill>
                <a:latin typeface="Quattrocento Sans"/>
                <a:ea typeface="Quattrocento Sans"/>
                <a:cs typeface="Quattrocento Sans"/>
                <a:sym typeface="Quattrocento Sans"/>
              </a:rPr>
              <a:t>Brown, Accent 4, Lighter 40% </a:t>
            </a:r>
            <a:r>
              <a:rPr lang="en-US" sz="300">
                <a:solidFill>
                  <a:srgbClr val="000000"/>
                </a:solidFill>
                <a:latin typeface="Quattrocento Sans"/>
                <a:ea typeface="Quattrocento Sans"/>
                <a:cs typeface="Quattrocento Sans"/>
                <a:sym typeface="Quattrocento Sans"/>
              </a:rPr>
              <a:t>(first row, fifth option from the left).</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first stop on the slider, and then do the following:</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75%</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a:t>
            </a:r>
            <a:r>
              <a:rPr b="1" lang="en-US" sz="300">
                <a:solidFill>
                  <a:srgbClr val="000000"/>
                </a:solidFill>
                <a:latin typeface="Quattrocento Sans"/>
                <a:ea typeface="Quattrocento Sans"/>
                <a:cs typeface="Quattrocento Sans"/>
                <a:sym typeface="Quattrocento Sans"/>
              </a:rPr>
              <a:t> Olive Green, Accent 6, Lighter 40% </a:t>
            </a:r>
            <a:r>
              <a:rPr lang="en-US" sz="300">
                <a:solidFill>
                  <a:srgbClr val="000000"/>
                </a:solidFill>
                <a:latin typeface="Quattrocento Sans"/>
                <a:ea typeface="Quattrocento Sans"/>
                <a:cs typeface="Quattrocento Sans"/>
                <a:sym typeface="Quattrocento Sans"/>
              </a:rPr>
              <a:t>(fourth row, tenth option from the left).</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last stop on the list, and then do the following: </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100%</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 </a:t>
            </a:r>
            <a:r>
              <a:rPr b="1" lang="en-US" sz="300">
                <a:solidFill>
                  <a:srgbClr val="000000"/>
                </a:solidFill>
                <a:latin typeface="Quattrocento Sans"/>
                <a:ea typeface="Quattrocento Sans"/>
                <a:cs typeface="Quattrocento Sans"/>
                <a:sym typeface="Quattrocento Sans"/>
              </a:rPr>
              <a:t>Olive Green, Accent 6, Darker 50% </a:t>
            </a:r>
            <a:r>
              <a:rPr lang="en-US" sz="300">
                <a:solidFill>
                  <a:srgbClr val="000000"/>
                </a:solidFill>
                <a:latin typeface="Quattrocento Sans"/>
                <a:ea typeface="Quattrocento Sans"/>
                <a:cs typeface="Quattrocento Sans"/>
                <a:sym typeface="Quattrocento Sans"/>
              </a:rPr>
              <a:t>(sixth row, tenth option from the left).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Close </a:t>
            </a:r>
            <a:r>
              <a:rPr b="1" lang="en-US" sz="300">
                <a:latin typeface="Quattrocento Sans"/>
                <a:ea typeface="Quattrocento Sans"/>
                <a:cs typeface="Quattrocento Sans"/>
                <a:sym typeface="Quattrocento Sans"/>
              </a:rPr>
              <a:t>Format Background</a:t>
            </a:r>
            <a:r>
              <a:rPr lang="en-US" sz="300">
                <a:latin typeface="Quattrocento Sans"/>
                <a:ea typeface="Quattrocento Sans"/>
                <a:cs typeface="Quattrocento Sans"/>
                <a:sym typeface="Quattrocento Sans"/>
              </a:rPr>
              <a:t> dialog box.</a:t>
            </a:r>
            <a:endParaRPr sz="300"/>
          </a:p>
        </p:txBody>
      </p:sp>
      <p:sp>
        <p:nvSpPr>
          <p:cNvPr id="327" name="Google Shape;32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5" name="Google Shape;33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None/>
            </a:pPr>
            <a:r>
              <a:rPr b="1" lang="en-US" sz="300">
                <a:latin typeface="Quattrocento Sans"/>
                <a:ea typeface="Quattrocento Sans"/>
                <a:cs typeface="Quattrocento Sans"/>
                <a:sym typeface="Quattrocento Sans"/>
              </a:rPr>
              <a:t>Zoom Up Gears</a:t>
            </a:r>
            <a:endParaRPr sz="262"/>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(Advanced)</a:t>
            </a:r>
            <a:endParaRPr sz="262"/>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 </a:t>
            </a:r>
            <a:endParaRPr sz="262"/>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thumbnail images on this slide, do the following:</a:t>
            </a:r>
            <a:endParaRPr/>
          </a:p>
          <a:p>
            <a:pPr indent="0" lvl="0" marL="0" rtl="0" algn="l">
              <a:lnSpc>
                <a:spcPct val="95000"/>
              </a:lnSpc>
              <a:spcBef>
                <a:spcPts val="600"/>
              </a:spcBef>
              <a:spcAft>
                <a:spcPts val="0"/>
              </a:spcAft>
              <a:buNone/>
            </a:pPr>
            <a:r>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Slides</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Layout</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Blank</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Design</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Themes</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Colors</a:t>
            </a:r>
            <a:r>
              <a:rPr lang="en-US" sz="300">
                <a:latin typeface="Quattrocento Sans"/>
                <a:ea typeface="Quattrocento Sans"/>
                <a:cs typeface="Quattrocento Sans"/>
                <a:sym typeface="Quattrocento Sans"/>
              </a:rPr>
              <a:t>, and then select </a:t>
            </a:r>
            <a:r>
              <a:rPr b="1" lang="en-US" sz="300">
                <a:latin typeface="Quattrocento Sans"/>
                <a:ea typeface="Quattrocento Sans"/>
                <a:cs typeface="Quattrocento Sans"/>
                <a:sym typeface="Quattrocento Sans"/>
              </a:rPr>
              <a:t>Hardcover</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Media</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Video</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Video from File</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left pane of the </a:t>
            </a:r>
            <a:r>
              <a:rPr b="1" lang="en-US" sz="300">
                <a:latin typeface="Quattrocento Sans"/>
                <a:ea typeface="Quattrocento Sans"/>
                <a:cs typeface="Quattrocento Sans"/>
                <a:sym typeface="Quattrocento Sans"/>
              </a:rPr>
              <a:t>Insert Video</a:t>
            </a:r>
            <a:r>
              <a:rPr lang="en-US" sz="300">
                <a:latin typeface="Quattrocento Sans"/>
                <a:ea typeface="Quattrocento Sans"/>
                <a:cs typeface="Quattrocento Sans"/>
                <a:sym typeface="Quattrocento Sans"/>
              </a:rPr>
              <a:t> dialog box, click the drive or library that contains the video. In the right pane of the dialog box, click the first video that you want and then click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 then select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the arrow below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In the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then under </a:t>
            </a:r>
            <a:r>
              <a:rPr b="1" lang="en-US" sz="300">
                <a:latin typeface="Quattrocento Sans"/>
                <a:ea typeface="Quattrocento Sans"/>
                <a:cs typeface="Quattrocento Sans"/>
                <a:sym typeface="Quattrocento Sans"/>
              </a:rPr>
              <a:t>As,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(JPEG)</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new image,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Drawing</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Arrange</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Align</a:t>
            </a:r>
            <a:r>
              <a:rPr lang="en-US" sz="300">
                <a:latin typeface="Quattrocento Sans"/>
                <a:ea typeface="Quattrocento Sans"/>
                <a:cs typeface="Quattrocento Sans"/>
                <a:sym typeface="Quattrocento Sans"/>
              </a:rPr>
              <a:t>, and then do the following: </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Left</a:t>
            </a:r>
            <a:r>
              <a:rPr lang="en-US" sz="300">
                <a:latin typeface="Quattrocento Sans"/>
                <a:ea typeface="Quattrocento Sans"/>
                <a:cs typeface="Quattrocento Sans"/>
                <a:sym typeface="Quattrocento Sans"/>
              </a:rPr>
              <a:t>.</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Bottom</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Media</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Video</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Video from File</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left pane of the </a:t>
            </a:r>
            <a:r>
              <a:rPr b="1" lang="en-US" sz="300">
                <a:latin typeface="Quattrocento Sans"/>
                <a:ea typeface="Quattrocento Sans"/>
                <a:cs typeface="Quattrocento Sans"/>
                <a:sym typeface="Quattrocento Sans"/>
              </a:rPr>
              <a:t>Insert Video</a:t>
            </a:r>
            <a:r>
              <a:rPr lang="en-US" sz="300">
                <a:latin typeface="Quattrocento Sans"/>
                <a:ea typeface="Quattrocento Sans"/>
                <a:cs typeface="Quattrocento Sans"/>
                <a:sym typeface="Quattrocento Sans"/>
              </a:rPr>
              <a:t> dialog box, click the drive or library that contains the video. In the right pane of the dialog box, click the second video that you want and then click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 then select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the arrow below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In the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then under </a:t>
            </a:r>
            <a:r>
              <a:rPr b="1" lang="en-US" sz="300">
                <a:latin typeface="Quattrocento Sans"/>
                <a:ea typeface="Quattrocento Sans"/>
                <a:cs typeface="Quattrocento Sans"/>
                <a:sym typeface="Quattrocento Sans"/>
              </a:rPr>
              <a:t>As,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(JPEG)</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new image,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Drawing</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Arrange</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Align</a:t>
            </a:r>
            <a:r>
              <a:rPr lang="en-US" sz="300">
                <a:latin typeface="Quattrocento Sans"/>
                <a:ea typeface="Quattrocento Sans"/>
                <a:cs typeface="Quattrocento Sans"/>
                <a:sym typeface="Quattrocento Sans"/>
              </a:rPr>
              <a:t>, and then do the following: </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Center</a:t>
            </a:r>
            <a:r>
              <a:rPr lang="en-US" sz="300">
                <a:latin typeface="Quattrocento Sans"/>
                <a:ea typeface="Quattrocento Sans"/>
                <a:cs typeface="Quattrocento Sans"/>
                <a:sym typeface="Quattrocento Sans"/>
              </a:rPr>
              <a:t>.</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Bottom</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Media</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Video</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Video from File</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left pane of the </a:t>
            </a:r>
            <a:r>
              <a:rPr b="1" lang="en-US" sz="300">
                <a:latin typeface="Quattrocento Sans"/>
                <a:ea typeface="Quattrocento Sans"/>
                <a:cs typeface="Quattrocento Sans"/>
                <a:sym typeface="Quattrocento Sans"/>
              </a:rPr>
              <a:t>Insert Video</a:t>
            </a:r>
            <a:r>
              <a:rPr lang="en-US" sz="300">
                <a:latin typeface="Quattrocento Sans"/>
                <a:ea typeface="Quattrocento Sans"/>
                <a:cs typeface="Quattrocento Sans"/>
                <a:sym typeface="Quattrocento Sans"/>
              </a:rPr>
              <a:t> dialog box, click the drive or library that contains the video. In the right pane of the dialog box, click the third video that you want and then click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 then select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the arrow below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In the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then under </a:t>
            </a:r>
            <a:r>
              <a:rPr b="1" lang="en-US" sz="300">
                <a:latin typeface="Quattrocento Sans"/>
                <a:ea typeface="Quattrocento Sans"/>
                <a:cs typeface="Quattrocento Sans"/>
                <a:sym typeface="Quattrocento Sans"/>
              </a:rPr>
              <a:t>As,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(JPEG)</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new image,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Drawing</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Arrange</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Align</a:t>
            </a:r>
            <a:r>
              <a:rPr lang="en-US" sz="300">
                <a:latin typeface="Quattrocento Sans"/>
                <a:ea typeface="Quattrocento Sans"/>
                <a:cs typeface="Quattrocento Sans"/>
                <a:sym typeface="Quattrocento Sans"/>
              </a:rPr>
              <a:t>, and then do the following: </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Right</a:t>
            </a:r>
            <a:r>
              <a:rPr lang="en-US" sz="300">
                <a:latin typeface="Quattrocento Sans"/>
                <a:ea typeface="Quattrocento Sans"/>
                <a:cs typeface="Quattrocento Sans"/>
                <a:sym typeface="Quattrocento Sans"/>
              </a:rPr>
              <a:t>.</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Bottom</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Press and hold CTRL and select all 3 images.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set the </a:t>
            </a:r>
            <a:r>
              <a:rPr b="1" lang="en-US" sz="300">
                <a:latin typeface="Quattrocento Sans"/>
                <a:ea typeface="Quattrocento Sans"/>
                <a:cs typeface="Quattrocento Sans"/>
                <a:sym typeface="Quattrocento Sans"/>
              </a:rPr>
              <a:t>Height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1.68”</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2.98”</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just the left image. Also 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on the right pane do the following:</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Click the arrow next to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Perspective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Perspective Right</a:t>
            </a:r>
            <a:r>
              <a:rPr lang="en-US" sz="300">
                <a:latin typeface="Quattrocento Sans"/>
                <a:ea typeface="Quattrocento Sans"/>
                <a:cs typeface="Quattrocento Sans"/>
                <a:sym typeface="Quattrocento Sans"/>
              </a:rPr>
              <a:t>.</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Under </a:t>
            </a:r>
            <a:r>
              <a:rPr b="1" lang="en-US" sz="300">
                <a:latin typeface="Quattrocento Sans"/>
                <a:ea typeface="Quattrocento Sans"/>
                <a:cs typeface="Quattrocento Sans"/>
                <a:sym typeface="Quattrocento Sans"/>
              </a:rPr>
              <a:t>Rotation</a:t>
            </a:r>
            <a:r>
              <a:rPr lang="en-US" sz="300">
                <a:latin typeface="Quattrocento Sans"/>
                <a:ea typeface="Quattrocento Sans"/>
                <a:cs typeface="Quattrocento Sans"/>
                <a:sym typeface="Quattrocento Sans"/>
              </a:rPr>
              <a:t>, set the </a:t>
            </a:r>
            <a:r>
              <a:rPr b="1" lang="en-US" sz="300">
                <a:latin typeface="Quattrocento Sans"/>
                <a:ea typeface="Quattrocento Sans"/>
                <a:cs typeface="Quattrocento Sans"/>
                <a:sym typeface="Quattrocento Sans"/>
              </a:rPr>
              <a:t>X </a:t>
            </a:r>
            <a:r>
              <a:rPr lang="en-US" sz="300">
                <a:latin typeface="Quattrocento Sans"/>
                <a:ea typeface="Quattrocento Sans"/>
                <a:cs typeface="Quattrocento Sans"/>
                <a:sym typeface="Quattrocento Sans"/>
              </a:rPr>
              <a:t>box to </a:t>
            </a:r>
            <a:r>
              <a:rPr b="1" lang="en-US" sz="300">
                <a:latin typeface="Quattrocento Sans"/>
                <a:ea typeface="Quattrocento Sans"/>
                <a:cs typeface="Quattrocento Sans"/>
                <a:sym typeface="Quattrocento Sans"/>
              </a:rPr>
              <a:t>330 degrees</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0.54”</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5.08”</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right pane, then click the arrow to the right of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Outer</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Offset Diagonal Bottom Left</a:t>
            </a:r>
            <a:r>
              <a:rPr lang="en-US" sz="300">
                <a:latin typeface="Quattrocento Sans"/>
                <a:ea typeface="Quattrocento Sans"/>
                <a:cs typeface="Quattrocento Sans"/>
                <a:sym typeface="Quattrocento Sans"/>
              </a:rPr>
              <a:t> (first row, third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Select center image. 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3.51”</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5.12”</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right pane, then click the arrow to the right of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Outer</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Offset Bottom </a:t>
            </a:r>
            <a:r>
              <a:rPr lang="en-US" sz="300">
                <a:latin typeface="Quattrocento Sans"/>
                <a:ea typeface="Quattrocento Sans"/>
                <a:cs typeface="Quattrocento Sans"/>
                <a:sym typeface="Quattrocento Sans"/>
              </a:rPr>
              <a:t>(first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Select third image. Also 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on the right pane do the following:</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Click the arrow next to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Perspective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Perspective Left</a:t>
            </a:r>
            <a:r>
              <a:rPr lang="en-US" sz="300">
                <a:latin typeface="Quattrocento Sans"/>
                <a:ea typeface="Quattrocento Sans"/>
                <a:cs typeface="Quattrocento Sans"/>
                <a:sym typeface="Quattrocento Sans"/>
              </a:rPr>
              <a:t>.</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X </a:t>
            </a:r>
            <a:r>
              <a:rPr lang="en-US" sz="300">
                <a:latin typeface="Quattrocento Sans"/>
                <a:ea typeface="Quattrocento Sans"/>
                <a:cs typeface="Quattrocento Sans"/>
                <a:sym typeface="Quattrocento Sans"/>
              </a:rPr>
              <a:t>box, enter </a:t>
            </a:r>
            <a:r>
              <a:rPr b="1" lang="en-US" sz="300">
                <a:latin typeface="Quattrocento Sans"/>
                <a:ea typeface="Quattrocento Sans"/>
                <a:cs typeface="Quattrocento Sans"/>
                <a:sym typeface="Quattrocento Sans"/>
              </a:rPr>
              <a:t>30 degrees</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6.33”</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5.08”</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box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right pane, then click the arrow to the right of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Outer</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Offset Diagonal Bottom Right</a:t>
            </a:r>
            <a:r>
              <a:rPr lang="en-US" sz="300">
                <a:latin typeface="Quattrocento Sans"/>
                <a:ea typeface="Quattrocento Sans"/>
                <a:cs typeface="Quattrocento Sans"/>
                <a:sym typeface="Quattrocento Sans"/>
              </a:rPr>
              <a:t> (first row, first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Close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 </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animation effects on this slide, do the following:</a:t>
            </a:r>
            <a:endParaRPr/>
          </a:p>
          <a:p>
            <a:pPr indent="0" lvl="0" marL="0" rtl="0" algn="l">
              <a:lnSpc>
                <a:spcPct val="95000"/>
              </a:lnSpc>
              <a:spcBef>
                <a:spcPts val="600"/>
              </a:spcBef>
              <a:spcAft>
                <a:spcPts val="0"/>
              </a:spcAft>
              <a:buNone/>
            </a:pPr>
            <a:r>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Press and hold CTRL and select all three videos.  Under </a:t>
            </a:r>
            <a:r>
              <a:rPr b="1" lang="en-US" sz="300">
                <a:latin typeface="Quattrocento Sans"/>
                <a:ea typeface="Quattrocento Sans"/>
                <a:cs typeface="Quattrocento Sans"/>
                <a:sym typeface="Quattrocento Sans"/>
              </a:rPr>
              <a:t>Video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 </a:t>
            </a:r>
            <a:r>
              <a:rPr lang="en-US" sz="300">
                <a:latin typeface="Quattrocento Sans"/>
                <a:ea typeface="Quattrocento Sans"/>
                <a:cs typeface="Quattrocento Sans"/>
                <a:sym typeface="Quattrocento Sans"/>
              </a:rPr>
              <a:t>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Size and rotate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Height</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4.63”</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8.2”</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0.9”</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0.66”</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Border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Border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Border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Border Style</a:t>
            </a:r>
            <a:r>
              <a:rPr lang="en-US" sz="300">
                <a:latin typeface="Quattrocento Sans"/>
                <a:ea typeface="Quattrocento Sans"/>
                <a:cs typeface="Quattrocento Sans"/>
                <a:sym typeface="Quattrocento Sans"/>
              </a:rPr>
              <a:t> in the right pane set the Width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Close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left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under </a:t>
            </a:r>
            <a:r>
              <a:rPr b="1" lang="en-US" sz="300">
                <a:latin typeface="Quattrocento Sans"/>
                <a:ea typeface="Quattrocento Sans"/>
                <a:cs typeface="Quattrocento Sans"/>
                <a:sym typeface="Quattrocento Sans"/>
              </a:rPr>
              <a:t>Entrance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Zoom</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select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After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Trigger</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On Click Of</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2</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center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under </a:t>
            </a:r>
            <a:r>
              <a:rPr b="1" lang="en-US" sz="300">
                <a:latin typeface="Quattrocento Sans"/>
                <a:ea typeface="Quattrocento Sans"/>
                <a:cs typeface="Quattrocento Sans"/>
                <a:sym typeface="Quattrocento Sans"/>
              </a:rPr>
              <a:t>Entrance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Zoom</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select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After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Trigger</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On Click Of</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4</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right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under </a:t>
            </a:r>
            <a:r>
              <a:rPr b="1" lang="en-US" sz="300">
                <a:latin typeface="Quattrocento Sans"/>
                <a:ea typeface="Quattrocento Sans"/>
                <a:cs typeface="Quattrocento Sans"/>
                <a:sym typeface="Quattrocento Sans"/>
              </a:rPr>
              <a:t>Entrance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Zoom</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select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After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Trigger</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On Click Of</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5</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left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4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same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5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center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2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same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5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right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2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same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4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Press and hold CTRL and select all 3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0" lvl="0" marL="742950" rtl="0" algn="l">
              <a:lnSpc>
                <a:spcPct val="95000"/>
              </a:lnSpc>
              <a:spcBef>
                <a:spcPts val="600"/>
              </a:spcBef>
              <a:spcAft>
                <a:spcPts val="0"/>
              </a:spcAft>
              <a:buNone/>
            </a:pPr>
            <a:r>
              <a:rPr b="1" lang="en-US" sz="300">
                <a:solidFill>
                  <a:srgbClr val="FF0000"/>
                </a:solidFill>
                <a:latin typeface="Quattrocento Sans"/>
                <a:ea typeface="Quattrocento Sans"/>
                <a:cs typeface="Quattrocento Sans"/>
                <a:sym typeface="Quattrocento Sans"/>
              </a:rPr>
              <a:t> </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text effects on this slide, do the following:</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Text</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Text Box</a:t>
            </a:r>
            <a:r>
              <a:rPr lang="en-US" sz="300">
                <a:latin typeface="Quattrocento Sans"/>
                <a:ea typeface="Quattrocento Sans"/>
                <a:cs typeface="Quattrocento Sans"/>
                <a:sym typeface="Quattrocento Sans"/>
              </a:rPr>
              <a:t>, and then on the slide drag to draw your text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With the text box selected, type the text, ”Click Thumbnail Image To Play Movie.”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text.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Font</a:t>
            </a:r>
            <a:r>
              <a:rPr lang="en-US" sz="300">
                <a:latin typeface="Quattrocento Sans"/>
                <a:ea typeface="Quattrocento Sans"/>
                <a:cs typeface="Quattrocento Sans"/>
                <a:sym typeface="Quattrocento Sans"/>
              </a:rPr>
              <a:t> group, do the following:</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Select</a:t>
            </a:r>
            <a:r>
              <a:rPr b="1" lang="en-US" sz="300">
                <a:latin typeface="Quattrocento Sans"/>
                <a:ea typeface="Quattrocento Sans"/>
                <a:cs typeface="Quattrocento Sans"/>
                <a:sym typeface="Quattrocento Sans"/>
              </a:rPr>
              <a:t> Calibri (Headings) </a:t>
            </a:r>
            <a:r>
              <a:rPr lang="en-US" sz="300">
                <a:latin typeface="Quattrocento Sans"/>
                <a:ea typeface="Quattrocento Sans"/>
                <a:cs typeface="Quattrocento Sans"/>
                <a:sym typeface="Quattrocento Sans"/>
              </a:rPr>
              <a:t>in the font list.</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Click the </a:t>
            </a:r>
            <a:r>
              <a:rPr b="1" lang="en-US" sz="300">
                <a:latin typeface="Quattrocento Sans"/>
                <a:ea typeface="Quattrocento Sans"/>
                <a:cs typeface="Quattrocento Sans"/>
                <a:sym typeface="Quattrocento Sans"/>
              </a:rPr>
              <a:t>Bold</a:t>
            </a:r>
            <a:r>
              <a:rPr lang="en-US" sz="300">
                <a:latin typeface="Quattrocento Sans"/>
                <a:ea typeface="Quattrocento Sans"/>
                <a:cs typeface="Quattrocento Sans"/>
                <a:sym typeface="Quattrocento Sans"/>
              </a:rPr>
              <a:t> icon.</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Font Size</a:t>
            </a:r>
            <a:r>
              <a:rPr lang="en-US" sz="300">
                <a:latin typeface="Quattrocento Sans"/>
                <a:ea typeface="Quattrocento Sans"/>
                <a:cs typeface="Quattrocento Sans"/>
                <a:sym typeface="Quattrocento Sans"/>
              </a:rPr>
              <a:t> box, enter </a:t>
            </a:r>
            <a:r>
              <a:rPr b="1" lang="en-US" sz="300">
                <a:latin typeface="Quattrocento Sans"/>
                <a:ea typeface="Quattrocento Sans"/>
                <a:cs typeface="Quattrocento Sans"/>
                <a:sym typeface="Quattrocento Sans"/>
              </a:rPr>
              <a:t>14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Paragraph</a:t>
            </a:r>
            <a:r>
              <a:rPr lang="en-US" sz="300">
                <a:latin typeface="Quattrocento Sans"/>
                <a:ea typeface="Quattrocento Sans"/>
                <a:cs typeface="Quattrocento Sans"/>
                <a:sym typeface="Quattrocento Sans"/>
              </a:rPr>
              <a:t> group, select the </a:t>
            </a:r>
            <a:r>
              <a:rPr b="1" lang="en-US" sz="300">
                <a:latin typeface="Quattrocento Sans"/>
                <a:ea typeface="Quattrocento Sans"/>
                <a:cs typeface="Quattrocento Sans"/>
                <a:sym typeface="Quattrocento Sans"/>
              </a:rPr>
              <a:t>Center Text </a:t>
            </a:r>
            <a:r>
              <a:rPr lang="en-US" sz="300">
                <a:latin typeface="Quattrocento Sans"/>
                <a:ea typeface="Quattrocento Sans"/>
                <a:cs typeface="Quattrocento Sans"/>
                <a:sym typeface="Quattrocento Sans"/>
              </a:rPr>
              <a:t>icon.</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text box. Under </a:t>
            </a:r>
            <a:r>
              <a:rPr b="1" lang="en-US" sz="300">
                <a:solidFill>
                  <a:srgbClr val="000000"/>
                </a:solidFill>
                <a:latin typeface="Quattrocento Sans"/>
                <a:ea typeface="Quattrocento Sans"/>
                <a:cs typeface="Quattrocento Sans"/>
                <a:sym typeface="Quattrocento Sans"/>
              </a:rPr>
              <a:t>Drawing Tools</a:t>
            </a:r>
            <a:r>
              <a:rPr lang="en-US" sz="300">
                <a:solidFill>
                  <a:srgbClr val="000000"/>
                </a:solidFill>
                <a:latin typeface="Quattrocento Sans"/>
                <a:ea typeface="Quattrocento Sans"/>
                <a:cs typeface="Quattrocento Sans"/>
                <a:sym typeface="Quattrocento Sans"/>
              </a:rPr>
              <a:t>, on the </a:t>
            </a:r>
            <a:r>
              <a:rPr b="1" lang="en-US" sz="300">
                <a:solidFill>
                  <a:srgbClr val="000000"/>
                </a:solidFill>
                <a:latin typeface="Quattrocento Sans"/>
                <a:ea typeface="Quattrocento Sans"/>
                <a:cs typeface="Quattrocento Sans"/>
                <a:sym typeface="Quattrocento Sans"/>
              </a:rPr>
              <a:t>Format</a:t>
            </a:r>
            <a:r>
              <a:rPr lang="en-US" sz="300">
                <a:solidFill>
                  <a:srgbClr val="000000"/>
                </a:solidFill>
                <a:latin typeface="Quattrocento Sans"/>
                <a:ea typeface="Quattrocento Sans"/>
                <a:cs typeface="Quattrocento Sans"/>
                <a:sym typeface="Quattrocento Sans"/>
              </a:rPr>
              <a:t> tab, </a:t>
            </a:r>
            <a:r>
              <a:rPr b="1" lang="en-US" sz="300">
                <a:solidFill>
                  <a:srgbClr val="000000"/>
                </a:solidFill>
                <a:latin typeface="Quattrocento Sans"/>
                <a:ea typeface="Quattrocento Sans"/>
                <a:cs typeface="Quattrocento Sans"/>
                <a:sym typeface="Quattrocento Sans"/>
              </a:rPr>
              <a:t>WordArt Styles</a:t>
            </a:r>
            <a:r>
              <a:rPr lang="en-US" sz="300">
                <a:solidFill>
                  <a:srgbClr val="000000"/>
                </a:solidFill>
                <a:latin typeface="Quattrocento Sans"/>
                <a:ea typeface="Quattrocento Sans"/>
                <a:cs typeface="Quattrocento Sans"/>
                <a:sym typeface="Quattrocento Sans"/>
              </a:rPr>
              <a:t> group, in the </a:t>
            </a:r>
            <a:r>
              <a:rPr b="1" lang="en-US" sz="300">
                <a:solidFill>
                  <a:srgbClr val="000000"/>
                </a:solidFill>
                <a:latin typeface="Quattrocento Sans"/>
                <a:ea typeface="Quattrocento Sans"/>
                <a:cs typeface="Quattrocento Sans"/>
                <a:sym typeface="Quattrocento Sans"/>
              </a:rPr>
              <a:t>Presets</a:t>
            </a:r>
            <a:r>
              <a:rPr lang="en-US" sz="300">
                <a:solidFill>
                  <a:srgbClr val="000000"/>
                </a:solidFill>
                <a:latin typeface="Quattrocento Sans"/>
                <a:ea typeface="Quattrocento Sans"/>
                <a:cs typeface="Quattrocento Sans"/>
                <a:sym typeface="Quattrocento Sans"/>
              </a:rPr>
              <a:t>, under </a:t>
            </a:r>
            <a:r>
              <a:rPr b="1" lang="en-US" sz="300">
                <a:solidFill>
                  <a:srgbClr val="000000"/>
                </a:solidFill>
                <a:latin typeface="Quattrocento Sans"/>
                <a:ea typeface="Quattrocento Sans"/>
                <a:cs typeface="Quattrocento Sans"/>
                <a:sym typeface="Quattrocento Sans"/>
              </a:rPr>
              <a:t>Applies to Selected Text</a:t>
            </a:r>
            <a:r>
              <a:rPr lang="en-US" sz="300">
                <a:solidFill>
                  <a:srgbClr val="000000"/>
                </a:solidFill>
                <a:latin typeface="Quattrocento Sans"/>
                <a:ea typeface="Quattrocento Sans"/>
                <a:cs typeface="Quattrocento Sans"/>
                <a:sym typeface="Quattrocento Sans"/>
              </a:rPr>
              <a:t>, select </a:t>
            </a:r>
            <a:r>
              <a:rPr b="1" lang="en-US" sz="300">
                <a:solidFill>
                  <a:srgbClr val="000000"/>
                </a:solidFill>
                <a:latin typeface="Quattrocento Sans"/>
                <a:ea typeface="Quattrocento Sans"/>
                <a:cs typeface="Quattrocento Sans"/>
                <a:sym typeface="Quattrocento Sans"/>
              </a:rPr>
              <a:t>Fill, Dark Red, Text 1, Inner Shadow</a:t>
            </a:r>
            <a:r>
              <a:rPr lang="en-US" sz="300">
                <a:solidFill>
                  <a:srgbClr val="000000"/>
                </a:solidFill>
                <a:latin typeface="Quattrocento Sans"/>
                <a:ea typeface="Quattrocento Sans"/>
                <a:cs typeface="Quattrocento Sans"/>
                <a:sym typeface="Quattrocento Sans"/>
              </a:rPr>
              <a:t> (second row, third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under the </a:t>
            </a:r>
            <a:r>
              <a:rPr b="1" lang="en-US" sz="300">
                <a:latin typeface="Quattrocento Sans"/>
                <a:ea typeface="Quattrocento Sans"/>
                <a:cs typeface="Quattrocento Sans"/>
                <a:sym typeface="Quattrocento Sans"/>
              </a:rPr>
              <a:t>Drawing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corner opening the </a:t>
            </a:r>
            <a:r>
              <a:rPr b="1" lang="en-US" sz="300">
                <a:latin typeface="Quattrocento Sans"/>
                <a:ea typeface="Quattrocento Sans"/>
                <a:cs typeface="Quattrocento Sans"/>
                <a:sym typeface="Quattrocento Sans"/>
              </a:rPr>
              <a:t>Format Shape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Shape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right pane do the following:</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In the</a:t>
            </a:r>
            <a:r>
              <a:rPr b="1" lang="en-US" sz="300">
                <a:latin typeface="Quattrocento Sans"/>
                <a:ea typeface="Quattrocento Sans"/>
                <a:cs typeface="Quattrocento Sans"/>
                <a:sym typeface="Quattrocento Sans"/>
              </a:rPr>
              <a:t> Horizontal</a:t>
            </a:r>
            <a:r>
              <a:rPr lang="en-US" sz="300">
                <a:latin typeface="Quattrocento Sans"/>
                <a:ea typeface="Quattrocento Sans"/>
                <a:cs typeface="Quattrocento Sans"/>
                <a:sym typeface="Quattrocento Sans"/>
              </a:rPr>
              <a:t> box, enter </a:t>
            </a:r>
            <a:r>
              <a:rPr b="1" lang="en-US" sz="300">
                <a:latin typeface="Quattrocento Sans"/>
                <a:ea typeface="Quattrocento Sans"/>
                <a:cs typeface="Quattrocento Sans"/>
                <a:sym typeface="Quattrocento Sans"/>
              </a:rPr>
              <a:t>2.74” </a:t>
            </a:r>
            <a:r>
              <a:rPr lang="en-US" sz="300">
                <a:latin typeface="Quattrocento Sans"/>
                <a:ea typeface="Quattrocento Sans"/>
                <a:cs typeface="Quattrocento Sans"/>
                <a:sym typeface="Quattrocento Sans"/>
              </a:rPr>
              <a:t>from</a:t>
            </a:r>
            <a:r>
              <a:rPr b="1" lang="en-US" sz="300">
                <a:latin typeface="Quattrocento Sans"/>
                <a:ea typeface="Quattrocento Sans"/>
                <a:cs typeface="Quattrocento Sans"/>
                <a:sym typeface="Quattrocento Sans"/>
              </a:rPr>
              <a:t> Top Left Corner</a:t>
            </a:r>
            <a:r>
              <a:rPr lang="en-US" sz="300">
                <a:latin typeface="Quattrocento Sans"/>
                <a:ea typeface="Quattrocento Sans"/>
                <a:cs typeface="Quattrocento Sans"/>
                <a:sym typeface="Quattrocento Sans"/>
              </a:rPr>
              <a:t>.</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box, enter </a:t>
            </a:r>
            <a:r>
              <a:rPr b="1" lang="en-US" sz="300">
                <a:latin typeface="Quattrocento Sans"/>
                <a:ea typeface="Quattrocento Sans"/>
                <a:cs typeface="Quattrocento Sans"/>
                <a:sym typeface="Quattrocento Sans"/>
              </a:rPr>
              <a:t>7.03” </a:t>
            </a:r>
            <a:r>
              <a:rPr lang="en-US" sz="300">
                <a:latin typeface="Quattrocento Sans"/>
                <a:ea typeface="Quattrocento Sans"/>
                <a:cs typeface="Quattrocento Sans"/>
                <a:sym typeface="Quattrocento Sans"/>
              </a:rPr>
              <a:t>from </a:t>
            </a:r>
            <a:r>
              <a:rPr b="1" lang="en-US" sz="300">
                <a:latin typeface="Quattrocento Sans"/>
                <a:ea typeface="Quattrocento Sans"/>
                <a:cs typeface="Quattrocento Sans"/>
                <a:sym typeface="Quattrocento Sans"/>
              </a:rPr>
              <a:t>Top Left Corner</a:t>
            </a:r>
            <a:r>
              <a:rPr lang="en-US" sz="300">
                <a:latin typeface="Quattrocento Sans"/>
                <a:ea typeface="Quattrocento Sans"/>
                <a:cs typeface="Quattrocento Sans"/>
                <a:sym typeface="Quattrocento Sans"/>
              </a:rPr>
              <a:t>.</a:t>
            </a:r>
            <a:endParaRPr sz="300"/>
          </a:p>
          <a:p>
            <a:pPr indent="-285750" lvl="1" marL="74295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Close the </a:t>
            </a:r>
            <a:r>
              <a:rPr b="1" lang="en-US" sz="300">
                <a:latin typeface="Quattrocento Sans"/>
                <a:ea typeface="Quattrocento Sans"/>
                <a:cs typeface="Quattrocento Sans"/>
                <a:sym typeface="Quattrocento Sans"/>
              </a:rPr>
              <a:t>Format Shape</a:t>
            </a:r>
            <a:r>
              <a:rPr lang="en-US" sz="300">
                <a:latin typeface="Quattrocento Sans"/>
                <a:ea typeface="Quattrocento Sans"/>
                <a:cs typeface="Quattrocento Sans"/>
                <a:sym typeface="Quattrocento Sans"/>
              </a:rPr>
              <a:t> dialog box.</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 </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background effects on this slide, do the following:</a:t>
            </a:r>
            <a:endParaRPr/>
          </a:p>
          <a:p>
            <a:pPr indent="0" lvl="0" marL="0" rtl="0" algn="l">
              <a:lnSpc>
                <a:spcPct val="95000"/>
              </a:lnSpc>
              <a:spcBef>
                <a:spcPts val="600"/>
              </a:spcBef>
              <a:spcAft>
                <a:spcPts val="0"/>
              </a:spcAft>
              <a:buNone/>
            </a:pPr>
            <a:r>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Under the </a:t>
            </a:r>
            <a:r>
              <a:rPr b="1" lang="en-US" sz="300">
                <a:latin typeface="Quattrocento Sans"/>
                <a:ea typeface="Quattrocento Sans"/>
                <a:cs typeface="Quattrocento Sans"/>
                <a:sym typeface="Quattrocento Sans"/>
              </a:rPr>
              <a:t>Design</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Background</a:t>
            </a:r>
            <a:r>
              <a:rPr lang="en-US" sz="300">
                <a:latin typeface="Quattrocento Sans"/>
                <a:ea typeface="Quattrocento Sans"/>
                <a:cs typeface="Quattrocento Sans"/>
                <a:sym typeface="Quattrocento Sans"/>
              </a:rPr>
              <a:t> group, click the arrow at the bottom right corner launching the </a:t>
            </a:r>
            <a:r>
              <a:rPr b="1" lang="en-US" sz="300">
                <a:latin typeface="Quattrocento Sans"/>
                <a:ea typeface="Quattrocento Sans"/>
                <a:cs typeface="Quattrocento Sans"/>
                <a:sym typeface="Quattrocento Sans"/>
              </a:rPr>
              <a:t>Format Background</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Background</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Fill </a:t>
            </a:r>
            <a:r>
              <a:rPr lang="en-US" sz="300">
                <a:latin typeface="Quattrocento Sans"/>
                <a:ea typeface="Quattrocento Sans"/>
                <a:cs typeface="Quattrocento Sans"/>
                <a:sym typeface="Quattrocento Sans"/>
              </a:rPr>
              <a:t>in the left pane, under </a:t>
            </a:r>
            <a:r>
              <a:rPr b="1" lang="en-US" sz="300">
                <a:latin typeface="Quattrocento Sans"/>
                <a:ea typeface="Quattrocento Sans"/>
                <a:cs typeface="Quattrocento Sans"/>
                <a:sym typeface="Quattrocento Sans"/>
              </a:rPr>
              <a:t>Fill</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Gradient fill</a:t>
            </a:r>
            <a:r>
              <a:rPr lang="en-US" sz="300">
                <a:latin typeface="Quattrocento Sans"/>
                <a:ea typeface="Quattrocento Sans"/>
                <a:cs typeface="Quattrocento Sans"/>
                <a:sym typeface="Quattrocento Sans"/>
              </a:rPr>
              <a:t>, click the arrow to the right of </a:t>
            </a:r>
            <a:r>
              <a:rPr b="1" lang="en-US" sz="300">
                <a:latin typeface="Quattrocento Sans"/>
                <a:ea typeface="Quattrocento Sans"/>
                <a:cs typeface="Quattrocento Sans"/>
                <a:sym typeface="Quattrocento Sans"/>
              </a:rPr>
              <a:t>Type </a:t>
            </a:r>
            <a:r>
              <a:rPr lang="en-US" sz="300">
                <a:latin typeface="Quattrocento Sans"/>
                <a:ea typeface="Quattrocento Sans"/>
                <a:cs typeface="Quattrocento Sans"/>
                <a:sym typeface="Quattrocento Sans"/>
              </a:rPr>
              <a:t>and select </a:t>
            </a:r>
            <a:r>
              <a:rPr b="1" lang="en-US" sz="300">
                <a:latin typeface="Quattrocento Sans"/>
                <a:ea typeface="Quattrocento Sans"/>
                <a:cs typeface="Quattrocento Sans"/>
                <a:sym typeface="Quattrocento Sans"/>
              </a:rPr>
              <a:t>Linear</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Under </a:t>
            </a:r>
            <a:r>
              <a:rPr b="1" lang="en-US" sz="300">
                <a:solidFill>
                  <a:srgbClr val="000000"/>
                </a:solidFill>
                <a:latin typeface="Quattrocento Sans"/>
                <a:ea typeface="Quattrocento Sans"/>
                <a:cs typeface="Quattrocento Sans"/>
                <a:sym typeface="Quattrocento Sans"/>
              </a:rPr>
              <a:t>Gradient stops</a:t>
            </a:r>
            <a:r>
              <a:rPr lang="en-US" sz="300">
                <a:solidFill>
                  <a:srgbClr val="000000"/>
                </a:solidFill>
                <a:latin typeface="Quattrocento Sans"/>
                <a:ea typeface="Quattrocento Sans"/>
                <a:cs typeface="Quattrocento Sans"/>
                <a:sym typeface="Quattrocento Sans"/>
              </a:rPr>
              <a:t>, click </a:t>
            </a:r>
            <a:r>
              <a:rPr b="1" lang="en-US" sz="300">
                <a:solidFill>
                  <a:srgbClr val="000000"/>
                </a:solidFill>
                <a:latin typeface="Quattrocento Sans"/>
                <a:ea typeface="Quattrocento Sans"/>
                <a:cs typeface="Quattrocento Sans"/>
                <a:sym typeface="Quattrocento Sans"/>
              </a:rPr>
              <a:t>Add gradient stop</a:t>
            </a:r>
            <a:r>
              <a:rPr lang="en-US" sz="300">
                <a:solidFill>
                  <a:srgbClr val="000000"/>
                </a:solidFill>
                <a:latin typeface="Quattrocento Sans"/>
                <a:ea typeface="Quattrocento Sans"/>
                <a:cs typeface="Quattrocento Sans"/>
                <a:sym typeface="Quattrocento Sans"/>
              </a:rPr>
              <a:t> or </a:t>
            </a:r>
            <a:r>
              <a:rPr b="1" lang="en-US" sz="300">
                <a:solidFill>
                  <a:srgbClr val="000000"/>
                </a:solidFill>
                <a:latin typeface="Quattrocento Sans"/>
                <a:ea typeface="Quattrocento Sans"/>
                <a:cs typeface="Quattrocento Sans"/>
                <a:sym typeface="Quattrocento Sans"/>
              </a:rPr>
              <a:t>Remove gradient stop</a:t>
            </a:r>
            <a:r>
              <a:rPr lang="en-US" sz="300">
                <a:solidFill>
                  <a:srgbClr val="000000"/>
                </a:solidFill>
                <a:latin typeface="Quattrocento Sans"/>
                <a:ea typeface="Quattrocento Sans"/>
                <a:cs typeface="Quattrocento Sans"/>
                <a:sym typeface="Quattrocento Sans"/>
              </a:rPr>
              <a:t> until four stops appear on the slider. Customize the gradient stops as follows:</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first stop on the slider, and then do the following:</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0%</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a:t>
            </a:r>
            <a:r>
              <a:rPr b="1" lang="en-US" sz="300">
                <a:solidFill>
                  <a:srgbClr val="000000"/>
                </a:solidFill>
                <a:latin typeface="Quattrocento Sans"/>
                <a:ea typeface="Quattrocento Sans"/>
                <a:cs typeface="Quattrocento Sans"/>
                <a:sym typeface="Quattrocento Sans"/>
              </a:rPr>
              <a:t> Brown, Accent 4 </a:t>
            </a:r>
            <a:r>
              <a:rPr lang="en-US" sz="300">
                <a:solidFill>
                  <a:srgbClr val="000000"/>
                </a:solidFill>
                <a:latin typeface="Quattrocento Sans"/>
                <a:ea typeface="Quattrocento Sans"/>
                <a:cs typeface="Quattrocento Sans"/>
                <a:sym typeface="Quattrocento Sans"/>
              </a:rPr>
              <a:t>(first row, fifth option from the left).</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last stop on the list, and then do the following: </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25%</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 </a:t>
            </a:r>
            <a:r>
              <a:rPr b="1" lang="en-US" sz="300">
                <a:solidFill>
                  <a:srgbClr val="000000"/>
                </a:solidFill>
                <a:latin typeface="Quattrocento Sans"/>
                <a:ea typeface="Quattrocento Sans"/>
                <a:cs typeface="Quattrocento Sans"/>
                <a:sym typeface="Quattrocento Sans"/>
              </a:rPr>
              <a:t>Brown, Accent 4, Lighter 40% </a:t>
            </a:r>
            <a:r>
              <a:rPr lang="en-US" sz="300">
                <a:solidFill>
                  <a:srgbClr val="000000"/>
                </a:solidFill>
                <a:latin typeface="Quattrocento Sans"/>
                <a:ea typeface="Quattrocento Sans"/>
                <a:cs typeface="Quattrocento Sans"/>
                <a:sym typeface="Quattrocento Sans"/>
              </a:rPr>
              <a:t>(first row, fifth option from the left).</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first stop on the slider, and then do the following:</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75%</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a:t>
            </a:r>
            <a:r>
              <a:rPr b="1" lang="en-US" sz="300">
                <a:solidFill>
                  <a:srgbClr val="000000"/>
                </a:solidFill>
                <a:latin typeface="Quattrocento Sans"/>
                <a:ea typeface="Quattrocento Sans"/>
                <a:cs typeface="Quattrocento Sans"/>
                <a:sym typeface="Quattrocento Sans"/>
              </a:rPr>
              <a:t> Olive Green, Accent 6, Lighter 40% </a:t>
            </a:r>
            <a:r>
              <a:rPr lang="en-US" sz="300">
                <a:solidFill>
                  <a:srgbClr val="000000"/>
                </a:solidFill>
                <a:latin typeface="Quattrocento Sans"/>
                <a:ea typeface="Quattrocento Sans"/>
                <a:cs typeface="Quattrocento Sans"/>
                <a:sym typeface="Quattrocento Sans"/>
              </a:rPr>
              <a:t>(fourth row, tenth option from the left).</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last stop on the list, and then do the following: </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100%</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 </a:t>
            </a:r>
            <a:r>
              <a:rPr b="1" lang="en-US" sz="300">
                <a:solidFill>
                  <a:srgbClr val="000000"/>
                </a:solidFill>
                <a:latin typeface="Quattrocento Sans"/>
                <a:ea typeface="Quattrocento Sans"/>
                <a:cs typeface="Quattrocento Sans"/>
                <a:sym typeface="Quattrocento Sans"/>
              </a:rPr>
              <a:t>Olive Green, Accent 6, Darker 50% </a:t>
            </a:r>
            <a:r>
              <a:rPr lang="en-US" sz="300">
                <a:solidFill>
                  <a:srgbClr val="000000"/>
                </a:solidFill>
                <a:latin typeface="Quattrocento Sans"/>
                <a:ea typeface="Quattrocento Sans"/>
                <a:cs typeface="Quattrocento Sans"/>
                <a:sym typeface="Quattrocento Sans"/>
              </a:rPr>
              <a:t>(sixth row, tenth option from the left).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Close </a:t>
            </a:r>
            <a:r>
              <a:rPr b="1" lang="en-US" sz="300">
                <a:latin typeface="Quattrocento Sans"/>
                <a:ea typeface="Quattrocento Sans"/>
                <a:cs typeface="Quattrocento Sans"/>
                <a:sym typeface="Quattrocento Sans"/>
              </a:rPr>
              <a:t>Format Background</a:t>
            </a:r>
            <a:r>
              <a:rPr lang="en-US" sz="300">
                <a:latin typeface="Quattrocento Sans"/>
                <a:ea typeface="Quattrocento Sans"/>
                <a:cs typeface="Quattrocento Sans"/>
                <a:sym typeface="Quattrocento Sans"/>
              </a:rPr>
              <a:t> dialog box.</a:t>
            </a:r>
            <a:endParaRPr sz="300"/>
          </a:p>
        </p:txBody>
      </p:sp>
      <p:sp>
        <p:nvSpPr>
          <p:cNvPr id="336" name="Google Shape;33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7" name="Google Shape;34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None/>
            </a:pPr>
            <a:r>
              <a:rPr b="1" lang="en-US" sz="300">
                <a:latin typeface="Quattrocento Sans"/>
                <a:ea typeface="Quattrocento Sans"/>
                <a:cs typeface="Quattrocento Sans"/>
                <a:sym typeface="Quattrocento Sans"/>
              </a:rPr>
              <a:t>Zoom Up Gears</a:t>
            </a:r>
            <a:endParaRPr sz="262"/>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(Advanced)</a:t>
            </a:r>
            <a:endParaRPr sz="262"/>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 </a:t>
            </a:r>
            <a:endParaRPr sz="262"/>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thumbnail images on this slide, do the following:</a:t>
            </a:r>
            <a:endParaRPr/>
          </a:p>
          <a:p>
            <a:pPr indent="0" lvl="0" marL="0" rtl="0" algn="l">
              <a:lnSpc>
                <a:spcPct val="95000"/>
              </a:lnSpc>
              <a:spcBef>
                <a:spcPts val="600"/>
              </a:spcBef>
              <a:spcAft>
                <a:spcPts val="0"/>
              </a:spcAft>
              <a:buNone/>
            </a:pPr>
            <a:r>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Slides</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Layout</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Blank</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Design</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Themes</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Colors</a:t>
            </a:r>
            <a:r>
              <a:rPr lang="en-US" sz="300">
                <a:latin typeface="Quattrocento Sans"/>
                <a:ea typeface="Quattrocento Sans"/>
                <a:cs typeface="Quattrocento Sans"/>
                <a:sym typeface="Quattrocento Sans"/>
              </a:rPr>
              <a:t>, and then select </a:t>
            </a:r>
            <a:r>
              <a:rPr b="1" lang="en-US" sz="300">
                <a:latin typeface="Quattrocento Sans"/>
                <a:ea typeface="Quattrocento Sans"/>
                <a:cs typeface="Quattrocento Sans"/>
                <a:sym typeface="Quattrocento Sans"/>
              </a:rPr>
              <a:t>Hardcover</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Media</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Video</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Video from File</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left pane of the </a:t>
            </a:r>
            <a:r>
              <a:rPr b="1" lang="en-US" sz="300">
                <a:latin typeface="Quattrocento Sans"/>
                <a:ea typeface="Quattrocento Sans"/>
                <a:cs typeface="Quattrocento Sans"/>
                <a:sym typeface="Quattrocento Sans"/>
              </a:rPr>
              <a:t>Insert Video</a:t>
            </a:r>
            <a:r>
              <a:rPr lang="en-US" sz="300">
                <a:latin typeface="Quattrocento Sans"/>
                <a:ea typeface="Quattrocento Sans"/>
                <a:cs typeface="Quattrocento Sans"/>
                <a:sym typeface="Quattrocento Sans"/>
              </a:rPr>
              <a:t> dialog box, click the drive or library that contains the video. In the right pane of the dialog box, click the first video that you want and then click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 then select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the arrow below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In the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then under </a:t>
            </a:r>
            <a:r>
              <a:rPr b="1" lang="en-US" sz="300">
                <a:latin typeface="Quattrocento Sans"/>
                <a:ea typeface="Quattrocento Sans"/>
                <a:cs typeface="Quattrocento Sans"/>
                <a:sym typeface="Quattrocento Sans"/>
              </a:rPr>
              <a:t>As,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(JPEG)</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new image,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Drawing</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Arrange</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Align</a:t>
            </a:r>
            <a:r>
              <a:rPr lang="en-US" sz="300">
                <a:latin typeface="Quattrocento Sans"/>
                <a:ea typeface="Quattrocento Sans"/>
                <a:cs typeface="Quattrocento Sans"/>
                <a:sym typeface="Quattrocento Sans"/>
              </a:rPr>
              <a:t>, and then do the following: </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Left</a:t>
            </a:r>
            <a:r>
              <a:rPr lang="en-US" sz="300">
                <a:latin typeface="Quattrocento Sans"/>
                <a:ea typeface="Quattrocento Sans"/>
                <a:cs typeface="Quattrocento Sans"/>
                <a:sym typeface="Quattrocento Sans"/>
              </a:rPr>
              <a:t>.</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Bottom</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Media</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Video</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Video from File</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left pane of the </a:t>
            </a:r>
            <a:r>
              <a:rPr b="1" lang="en-US" sz="300">
                <a:latin typeface="Quattrocento Sans"/>
                <a:ea typeface="Quattrocento Sans"/>
                <a:cs typeface="Quattrocento Sans"/>
                <a:sym typeface="Quattrocento Sans"/>
              </a:rPr>
              <a:t>Insert Video</a:t>
            </a:r>
            <a:r>
              <a:rPr lang="en-US" sz="300">
                <a:latin typeface="Quattrocento Sans"/>
                <a:ea typeface="Quattrocento Sans"/>
                <a:cs typeface="Quattrocento Sans"/>
                <a:sym typeface="Quattrocento Sans"/>
              </a:rPr>
              <a:t> dialog box, click the drive or library that contains the video. In the right pane of the dialog box, click the second video that you want and then click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 then select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the arrow below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In the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then under </a:t>
            </a:r>
            <a:r>
              <a:rPr b="1" lang="en-US" sz="300">
                <a:latin typeface="Quattrocento Sans"/>
                <a:ea typeface="Quattrocento Sans"/>
                <a:cs typeface="Quattrocento Sans"/>
                <a:sym typeface="Quattrocento Sans"/>
              </a:rPr>
              <a:t>As,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(JPEG)</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new image,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Drawing</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Arrange</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Align</a:t>
            </a:r>
            <a:r>
              <a:rPr lang="en-US" sz="300">
                <a:latin typeface="Quattrocento Sans"/>
                <a:ea typeface="Quattrocento Sans"/>
                <a:cs typeface="Quattrocento Sans"/>
                <a:sym typeface="Quattrocento Sans"/>
              </a:rPr>
              <a:t>, and then do the following: </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Center</a:t>
            </a:r>
            <a:r>
              <a:rPr lang="en-US" sz="300">
                <a:latin typeface="Quattrocento Sans"/>
                <a:ea typeface="Quattrocento Sans"/>
                <a:cs typeface="Quattrocento Sans"/>
                <a:sym typeface="Quattrocento Sans"/>
              </a:rPr>
              <a:t>.</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Bottom</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Media</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Video</a:t>
            </a:r>
            <a:r>
              <a:rPr lang="en-US" sz="300">
                <a:latin typeface="Quattrocento Sans"/>
                <a:ea typeface="Quattrocento Sans"/>
                <a:cs typeface="Quattrocento Sans"/>
                <a:sym typeface="Quattrocento Sans"/>
              </a:rPr>
              <a:t>, and then click </a:t>
            </a:r>
            <a:r>
              <a:rPr b="1" lang="en-US" sz="300">
                <a:latin typeface="Quattrocento Sans"/>
                <a:ea typeface="Quattrocento Sans"/>
                <a:cs typeface="Quattrocento Sans"/>
                <a:sym typeface="Quattrocento Sans"/>
              </a:rPr>
              <a:t>Video from File</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left pane of the </a:t>
            </a:r>
            <a:r>
              <a:rPr b="1" lang="en-US" sz="300">
                <a:latin typeface="Quattrocento Sans"/>
                <a:ea typeface="Quattrocento Sans"/>
                <a:cs typeface="Quattrocento Sans"/>
                <a:sym typeface="Quattrocento Sans"/>
              </a:rPr>
              <a:t>Insert Video</a:t>
            </a:r>
            <a:r>
              <a:rPr lang="en-US" sz="300">
                <a:latin typeface="Quattrocento Sans"/>
                <a:ea typeface="Quattrocento Sans"/>
                <a:cs typeface="Quattrocento Sans"/>
                <a:sym typeface="Quattrocento Sans"/>
              </a:rPr>
              <a:t> dialog box, click the drive or library that contains the video. In the right pane of the dialog box, click the third video that you want and then click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 then select </a:t>
            </a:r>
            <a:r>
              <a:rPr b="1" lang="en-US" sz="300">
                <a:latin typeface="Quattrocento Sans"/>
                <a:ea typeface="Quattrocento Sans"/>
                <a:cs typeface="Quattrocento Sans"/>
                <a:sym typeface="Quattrocento Sans"/>
              </a:rPr>
              <a:t>Copy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Clipboard</a:t>
            </a:r>
            <a:r>
              <a:rPr lang="en-US" sz="300">
                <a:latin typeface="Quattrocento Sans"/>
                <a:ea typeface="Quattrocento Sans"/>
                <a:cs typeface="Quattrocento Sans"/>
                <a:sym typeface="Quattrocento Sans"/>
              </a:rPr>
              <a:t> group, click the arrow below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In the </a:t>
            </a:r>
            <a:r>
              <a:rPr b="1" lang="en-US" sz="300">
                <a:latin typeface="Quattrocento Sans"/>
                <a:ea typeface="Quattrocento Sans"/>
                <a:cs typeface="Quattrocento Sans"/>
                <a:sym typeface="Quattrocento Sans"/>
              </a:rPr>
              <a:t>Paste Special</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Paste</a:t>
            </a:r>
            <a:r>
              <a:rPr lang="en-US" sz="300">
                <a:latin typeface="Quattrocento Sans"/>
                <a:ea typeface="Quattrocento Sans"/>
                <a:cs typeface="Quattrocento Sans"/>
                <a:sym typeface="Quattrocento Sans"/>
              </a:rPr>
              <a:t>, and then under </a:t>
            </a:r>
            <a:r>
              <a:rPr b="1" lang="en-US" sz="300">
                <a:latin typeface="Quattrocento Sans"/>
                <a:ea typeface="Quattrocento Sans"/>
                <a:cs typeface="Quattrocento Sans"/>
                <a:sym typeface="Quattrocento Sans"/>
              </a:rPr>
              <a:t>As,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(JPEG)</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new image,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Drawing</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Arrange</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Align</a:t>
            </a:r>
            <a:r>
              <a:rPr lang="en-US" sz="300">
                <a:latin typeface="Quattrocento Sans"/>
                <a:ea typeface="Quattrocento Sans"/>
                <a:cs typeface="Quattrocento Sans"/>
                <a:sym typeface="Quattrocento Sans"/>
              </a:rPr>
              <a:t>, and then do the following: </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Right</a:t>
            </a:r>
            <a:r>
              <a:rPr lang="en-US" sz="300">
                <a:latin typeface="Quattrocento Sans"/>
                <a:ea typeface="Quattrocento Sans"/>
                <a:cs typeface="Quattrocento Sans"/>
                <a:sym typeface="Quattrocento Sans"/>
              </a:rPr>
              <a:t>.</a:t>
            </a:r>
            <a:endParaRPr sz="300"/>
          </a:p>
          <a:p>
            <a:pPr indent="-342900" lvl="1" marL="800100" rtl="0" algn="l">
              <a:lnSpc>
                <a:spcPct val="95000"/>
              </a:lnSpc>
              <a:spcBef>
                <a:spcPts val="600"/>
              </a:spcBef>
              <a:spcAft>
                <a:spcPts val="0"/>
              </a:spcAft>
              <a:buClr>
                <a:schemeClr val="dk1"/>
              </a:buClr>
              <a:buSzPts val="300"/>
              <a:buFont typeface="Noto Sans Symbols"/>
              <a:buChar char="∙"/>
            </a:pPr>
            <a:r>
              <a:rPr lang="en-US" sz="300">
                <a:latin typeface="Quattrocento Sans"/>
                <a:ea typeface="Quattrocento Sans"/>
                <a:cs typeface="Quattrocento Sans"/>
                <a:sym typeface="Quattrocento Sans"/>
              </a:rPr>
              <a:t>Click </a:t>
            </a:r>
            <a:r>
              <a:rPr b="1" lang="en-US" sz="300">
                <a:latin typeface="Quattrocento Sans"/>
                <a:ea typeface="Quattrocento Sans"/>
                <a:cs typeface="Quattrocento Sans"/>
                <a:sym typeface="Quattrocento Sans"/>
              </a:rPr>
              <a:t>Align Bottom</a:t>
            </a:r>
            <a:r>
              <a:rPr lang="en-US" sz="300">
                <a:latin typeface="Quattrocento Sans"/>
                <a:ea typeface="Quattrocento Sans"/>
                <a:cs typeface="Quattrocento Sans"/>
                <a:sym typeface="Quattrocento Sans"/>
              </a:rPr>
              <a:t>.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Press and hold CTRL and select all 3 images.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set the </a:t>
            </a:r>
            <a:r>
              <a:rPr b="1" lang="en-US" sz="300">
                <a:latin typeface="Quattrocento Sans"/>
                <a:ea typeface="Quattrocento Sans"/>
                <a:cs typeface="Quattrocento Sans"/>
                <a:sym typeface="Quattrocento Sans"/>
              </a:rPr>
              <a:t>Height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1.68”</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2.98”</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just the left image. Also 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on the right pane do the following:</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Click the arrow next to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Perspective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Perspective Right</a:t>
            </a:r>
            <a:r>
              <a:rPr lang="en-US" sz="300">
                <a:latin typeface="Quattrocento Sans"/>
                <a:ea typeface="Quattrocento Sans"/>
                <a:cs typeface="Quattrocento Sans"/>
                <a:sym typeface="Quattrocento Sans"/>
              </a:rPr>
              <a:t>.</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Under </a:t>
            </a:r>
            <a:r>
              <a:rPr b="1" lang="en-US" sz="300">
                <a:latin typeface="Quattrocento Sans"/>
                <a:ea typeface="Quattrocento Sans"/>
                <a:cs typeface="Quattrocento Sans"/>
                <a:sym typeface="Quattrocento Sans"/>
              </a:rPr>
              <a:t>Rotation</a:t>
            </a:r>
            <a:r>
              <a:rPr lang="en-US" sz="300">
                <a:latin typeface="Quattrocento Sans"/>
                <a:ea typeface="Quattrocento Sans"/>
                <a:cs typeface="Quattrocento Sans"/>
                <a:sym typeface="Quattrocento Sans"/>
              </a:rPr>
              <a:t>, set the </a:t>
            </a:r>
            <a:r>
              <a:rPr b="1" lang="en-US" sz="300">
                <a:latin typeface="Quattrocento Sans"/>
                <a:ea typeface="Quattrocento Sans"/>
                <a:cs typeface="Quattrocento Sans"/>
                <a:sym typeface="Quattrocento Sans"/>
              </a:rPr>
              <a:t>X </a:t>
            </a:r>
            <a:r>
              <a:rPr lang="en-US" sz="300">
                <a:latin typeface="Quattrocento Sans"/>
                <a:ea typeface="Quattrocento Sans"/>
                <a:cs typeface="Quattrocento Sans"/>
                <a:sym typeface="Quattrocento Sans"/>
              </a:rPr>
              <a:t>box to </a:t>
            </a:r>
            <a:r>
              <a:rPr b="1" lang="en-US" sz="300">
                <a:latin typeface="Quattrocento Sans"/>
                <a:ea typeface="Quattrocento Sans"/>
                <a:cs typeface="Quattrocento Sans"/>
                <a:sym typeface="Quattrocento Sans"/>
              </a:rPr>
              <a:t>330 degrees</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0.54”</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5.08”</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right pane, then click the arrow to the right of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Outer</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Offset Diagonal Bottom Left</a:t>
            </a:r>
            <a:r>
              <a:rPr lang="en-US" sz="300">
                <a:latin typeface="Quattrocento Sans"/>
                <a:ea typeface="Quattrocento Sans"/>
                <a:cs typeface="Quattrocento Sans"/>
                <a:sym typeface="Quattrocento Sans"/>
              </a:rPr>
              <a:t> (first row, third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Select center image. 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3.51”</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5.12”</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right pane, then click the arrow to the right of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Outer</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Offset Bottom </a:t>
            </a:r>
            <a:r>
              <a:rPr lang="en-US" sz="300">
                <a:latin typeface="Quattrocento Sans"/>
                <a:ea typeface="Quattrocento Sans"/>
                <a:cs typeface="Quattrocento Sans"/>
                <a:sym typeface="Quattrocento Sans"/>
              </a:rPr>
              <a:t>(first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Select third image. Also under </a:t>
            </a:r>
            <a:r>
              <a:rPr b="1" lang="en-US" sz="300">
                <a:latin typeface="Quattrocento Sans"/>
                <a:ea typeface="Quattrocento Sans"/>
                <a:cs typeface="Quattrocento Sans"/>
                <a:sym typeface="Quattrocento Sans"/>
              </a:rPr>
              <a:t>Picture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3-D Rotation</a:t>
            </a:r>
            <a:r>
              <a:rPr lang="en-US" sz="300">
                <a:latin typeface="Quattrocento Sans"/>
                <a:ea typeface="Quattrocento Sans"/>
                <a:cs typeface="Quattrocento Sans"/>
                <a:sym typeface="Quattrocento Sans"/>
              </a:rPr>
              <a:t> on the right pane do the following:</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Click the arrow next to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Perspective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Perspective Left</a:t>
            </a:r>
            <a:r>
              <a:rPr lang="en-US" sz="300">
                <a:latin typeface="Quattrocento Sans"/>
                <a:ea typeface="Quattrocento Sans"/>
                <a:cs typeface="Quattrocento Sans"/>
                <a:sym typeface="Quattrocento Sans"/>
              </a:rPr>
              <a:t>.</a:t>
            </a:r>
            <a:endParaRPr sz="300"/>
          </a:p>
          <a:p>
            <a:pPr indent="-285750" lvl="1" marL="742950" rtl="0" algn="l">
              <a:lnSpc>
                <a:spcPct val="95000"/>
              </a:lnSpc>
              <a:spcBef>
                <a:spcPts val="600"/>
              </a:spcBef>
              <a:spcAft>
                <a:spcPts val="0"/>
              </a:spcAft>
              <a:buClr>
                <a:schemeClr val="dk1"/>
              </a:buClr>
              <a:buSzPts val="300"/>
              <a:buFont typeface="Arial"/>
              <a:buChar char="•"/>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X </a:t>
            </a:r>
            <a:r>
              <a:rPr lang="en-US" sz="300">
                <a:latin typeface="Quattrocento Sans"/>
                <a:ea typeface="Quattrocento Sans"/>
                <a:cs typeface="Quattrocento Sans"/>
                <a:sym typeface="Quattrocento Sans"/>
              </a:rPr>
              <a:t>box, enter </a:t>
            </a:r>
            <a:r>
              <a:rPr b="1" lang="en-US" sz="300">
                <a:latin typeface="Quattrocento Sans"/>
                <a:ea typeface="Quattrocento Sans"/>
                <a:cs typeface="Quattrocento Sans"/>
                <a:sym typeface="Quattrocento Sans"/>
              </a:rPr>
              <a:t>30 degrees</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6.33”</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5.08”</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Line Style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box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Shadow</a:t>
            </a:r>
            <a:r>
              <a:rPr lang="en-US" sz="300">
                <a:latin typeface="Quattrocento Sans"/>
                <a:ea typeface="Quattrocento Sans"/>
                <a:cs typeface="Quattrocento Sans"/>
                <a:sym typeface="Quattrocento Sans"/>
              </a:rPr>
              <a:t> in the right pane, then click the arrow to the right of </a:t>
            </a:r>
            <a:r>
              <a:rPr b="1" lang="en-US" sz="300">
                <a:latin typeface="Quattrocento Sans"/>
                <a:ea typeface="Quattrocento Sans"/>
                <a:cs typeface="Quattrocento Sans"/>
                <a:sym typeface="Quattrocento Sans"/>
              </a:rPr>
              <a:t>Presets</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Outer</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Offset Diagonal Bottom Right</a:t>
            </a:r>
            <a:r>
              <a:rPr lang="en-US" sz="300">
                <a:latin typeface="Quattrocento Sans"/>
                <a:ea typeface="Quattrocento Sans"/>
                <a:cs typeface="Quattrocento Sans"/>
                <a:sym typeface="Quattrocento Sans"/>
              </a:rPr>
              <a:t> (first row, first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startAt="22"/>
            </a:pPr>
            <a:r>
              <a:rPr lang="en-US" sz="300">
                <a:latin typeface="Quattrocento Sans"/>
                <a:ea typeface="Quattrocento Sans"/>
                <a:cs typeface="Quattrocento Sans"/>
                <a:sym typeface="Quattrocento Sans"/>
              </a:rPr>
              <a:t>Close the </a:t>
            </a:r>
            <a:r>
              <a:rPr b="1" lang="en-US" sz="300">
                <a:latin typeface="Quattrocento Sans"/>
                <a:ea typeface="Quattrocento Sans"/>
                <a:cs typeface="Quattrocento Sans"/>
                <a:sym typeface="Quattrocento Sans"/>
              </a:rPr>
              <a:t>Format Picture</a:t>
            </a:r>
            <a:r>
              <a:rPr lang="en-US" sz="300">
                <a:latin typeface="Quattrocento Sans"/>
                <a:ea typeface="Quattrocento Sans"/>
                <a:cs typeface="Quattrocento Sans"/>
                <a:sym typeface="Quattrocento Sans"/>
              </a:rPr>
              <a:t> dialog box.</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 </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animation effects on this slide, do the following:</a:t>
            </a:r>
            <a:endParaRPr/>
          </a:p>
          <a:p>
            <a:pPr indent="0" lvl="0" marL="0" rtl="0" algn="l">
              <a:lnSpc>
                <a:spcPct val="95000"/>
              </a:lnSpc>
              <a:spcBef>
                <a:spcPts val="600"/>
              </a:spcBef>
              <a:spcAft>
                <a:spcPts val="0"/>
              </a:spcAft>
              <a:buNone/>
            </a:pPr>
            <a:r>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Press and hold CTRL and select all three videos.  Under </a:t>
            </a:r>
            <a:r>
              <a:rPr b="1" lang="en-US" sz="300">
                <a:latin typeface="Quattrocento Sans"/>
                <a:ea typeface="Quattrocento Sans"/>
                <a:cs typeface="Quattrocento Sans"/>
                <a:sym typeface="Quattrocento Sans"/>
              </a:rPr>
              <a:t>Video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 </a:t>
            </a:r>
            <a:r>
              <a:rPr lang="en-US" sz="300">
                <a:latin typeface="Quattrocento Sans"/>
                <a:ea typeface="Quattrocento Sans"/>
                <a:cs typeface="Quattrocento Sans"/>
                <a:sym typeface="Quattrocento Sans"/>
              </a:rPr>
              <a:t>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launching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Size and rotate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Height</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4.63”</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Width</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8.2”</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 on slide</a:t>
            </a:r>
            <a:r>
              <a:rPr lang="en-US" sz="300">
                <a:latin typeface="Quattrocento Sans"/>
                <a:ea typeface="Quattrocento Sans"/>
                <a:cs typeface="Quattrocento Sans"/>
                <a:sym typeface="Quattrocento Sans"/>
              </a:rPr>
              <a:t> in the right pane set the </a:t>
            </a:r>
            <a:r>
              <a:rPr b="1" lang="en-US" sz="300">
                <a:latin typeface="Quattrocento Sans"/>
                <a:ea typeface="Quattrocento Sans"/>
                <a:cs typeface="Quattrocento Sans"/>
                <a:sym typeface="Quattrocento Sans"/>
              </a:rPr>
              <a:t>Horizontal </a:t>
            </a:r>
            <a:r>
              <a:rPr lang="en-US" sz="300">
                <a:latin typeface="Quattrocento Sans"/>
                <a:ea typeface="Quattrocento Sans"/>
                <a:cs typeface="Quattrocento Sans"/>
                <a:sym typeface="Quattrocento Sans"/>
              </a:rPr>
              <a:t>to </a:t>
            </a:r>
            <a:r>
              <a:rPr b="1" lang="en-US" sz="300">
                <a:latin typeface="Quattrocento Sans"/>
                <a:ea typeface="Quattrocento Sans"/>
                <a:cs typeface="Quattrocento Sans"/>
                <a:sym typeface="Quattrocento Sans"/>
              </a:rPr>
              <a:t>0.9”</a:t>
            </a:r>
            <a:r>
              <a:rPr lang="en-US" sz="300">
                <a:latin typeface="Quattrocento Sans"/>
                <a:ea typeface="Quattrocento Sans"/>
                <a:cs typeface="Quattrocento Sans"/>
                <a:sym typeface="Quattrocento Sans"/>
              </a:rPr>
              <a:t> and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to </a:t>
            </a:r>
            <a:r>
              <a:rPr b="1" lang="en-US" sz="300">
                <a:latin typeface="Quattrocento Sans"/>
                <a:ea typeface="Quattrocento Sans"/>
                <a:cs typeface="Quattrocento Sans"/>
                <a:sym typeface="Quattrocento Sans"/>
              </a:rPr>
              <a:t>0.66”</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Border Color</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Border Color</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Solid line</a:t>
            </a:r>
            <a:r>
              <a:rPr lang="en-US" sz="300">
                <a:latin typeface="Quattrocento Sans"/>
                <a:ea typeface="Quattrocento Sans"/>
                <a:cs typeface="Quattrocento Sans"/>
                <a:sym typeface="Quattrocento Sans"/>
              </a:rPr>
              <a:t>, then click the arrow to the right of </a:t>
            </a:r>
            <a:r>
              <a:rPr b="1" lang="en-US" sz="300">
                <a:latin typeface="Quattrocento Sans"/>
                <a:ea typeface="Quattrocento Sans"/>
                <a:cs typeface="Quattrocento Sans"/>
                <a:sym typeface="Quattrocento Sans"/>
              </a:rPr>
              <a:t>Color</a:t>
            </a:r>
            <a:r>
              <a:rPr lang="en-US" sz="300">
                <a:latin typeface="Quattrocento Sans"/>
                <a:ea typeface="Quattrocento Sans"/>
                <a:cs typeface="Quattrocento Sans"/>
                <a:sym typeface="Quattrocento Sans"/>
              </a:rPr>
              <a:t> and under </a:t>
            </a:r>
            <a:r>
              <a:rPr b="1" lang="en-US" sz="300">
                <a:latin typeface="Quattrocento Sans"/>
                <a:ea typeface="Quattrocento Sans"/>
                <a:cs typeface="Quattrocento Sans"/>
                <a:sym typeface="Quattrocento Sans"/>
              </a:rPr>
              <a:t>Theme Colors</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Black, Text 1</a:t>
            </a:r>
            <a:r>
              <a:rPr lang="en-US" sz="300">
                <a:latin typeface="Quattrocento Sans"/>
                <a:ea typeface="Quattrocento Sans"/>
                <a:cs typeface="Quattrocento Sans"/>
                <a:sym typeface="Quattrocento Sans"/>
              </a:rPr>
              <a:t> (first row, second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in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Border Style</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Border Style</a:t>
            </a:r>
            <a:r>
              <a:rPr lang="en-US" sz="300">
                <a:latin typeface="Quattrocento Sans"/>
                <a:ea typeface="Quattrocento Sans"/>
                <a:cs typeface="Quattrocento Sans"/>
                <a:sym typeface="Quattrocento Sans"/>
              </a:rPr>
              <a:t> in the right pane set the Width to </a:t>
            </a:r>
            <a:r>
              <a:rPr b="1" lang="en-US" sz="300">
                <a:latin typeface="Quattrocento Sans"/>
                <a:ea typeface="Quattrocento Sans"/>
                <a:cs typeface="Quattrocento Sans"/>
                <a:sym typeface="Quattrocento Sans"/>
              </a:rPr>
              <a:t>0.75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Close the </a:t>
            </a:r>
            <a:r>
              <a:rPr b="1" lang="en-US" sz="300">
                <a:latin typeface="Quattrocento Sans"/>
                <a:ea typeface="Quattrocento Sans"/>
                <a:cs typeface="Quattrocento Sans"/>
                <a:sym typeface="Quattrocento Sans"/>
              </a:rPr>
              <a:t>Format Video</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left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under </a:t>
            </a:r>
            <a:r>
              <a:rPr b="1" lang="en-US" sz="300">
                <a:latin typeface="Quattrocento Sans"/>
                <a:ea typeface="Quattrocento Sans"/>
                <a:cs typeface="Quattrocento Sans"/>
                <a:sym typeface="Quattrocento Sans"/>
              </a:rPr>
              <a:t>Entrance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Zoom</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select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After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Trigger</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On Click Of</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2</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center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under </a:t>
            </a:r>
            <a:r>
              <a:rPr b="1" lang="en-US" sz="300">
                <a:latin typeface="Quattrocento Sans"/>
                <a:ea typeface="Quattrocento Sans"/>
                <a:cs typeface="Quattrocento Sans"/>
                <a:sym typeface="Quattrocento Sans"/>
              </a:rPr>
              <a:t>Entrance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Zoom</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select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After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Trigger</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On Click Of</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4</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right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under </a:t>
            </a:r>
            <a:r>
              <a:rPr b="1" lang="en-US" sz="300">
                <a:latin typeface="Quattrocento Sans"/>
                <a:ea typeface="Quattrocento Sans"/>
                <a:cs typeface="Quattrocento Sans"/>
                <a:sym typeface="Quattrocento Sans"/>
              </a:rPr>
              <a:t>Entrance</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Zoom</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select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After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same video.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Trigger</a:t>
            </a:r>
            <a:r>
              <a:rPr lang="en-US" sz="300">
                <a:latin typeface="Quattrocento Sans"/>
                <a:ea typeface="Quattrocento Sans"/>
                <a:cs typeface="Quattrocento Sans"/>
                <a:sym typeface="Quattrocento Sans"/>
              </a:rPr>
              <a:t>, point to </a:t>
            </a:r>
            <a:r>
              <a:rPr b="1" lang="en-US" sz="300">
                <a:latin typeface="Quattrocento Sans"/>
                <a:ea typeface="Quattrocento Sans"/>
                <a:cs typeface="Quattrocento Sans"/>
                <a:sym typeface="Quattrocento Sans"/>
              </a:rPr>
              <a:t>On Click Of</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Picture 5</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left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4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same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5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center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2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same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5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video that matches the right image.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2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same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select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at the top of the list, using the </a:t>
            </a:r>
            <a:r>
              <a:rPr b="1" lang="en-US" sz="300">
                <a:latin typeface="Quattrocento Sans"/>
                <a:ea typeface="Quattrocento Sans"/>
                <a:cs typeface="Quattrocento Sans"/>
                <a:sym typeface="Quattrocento Sans"/>
              </a:rPr>
              <a:t>Down Arrow</a:t>
            </a:r>
            <a:r>
              <a:rPr lang="en-US" sz="300">
                <a:latin typeface="Quattrocento Sans"/>
                <a:ea typeface="Quattrocento Sans"/>
                <a:cs typeface="Quattrocento Sans"/>
                <a:sym typeface="Quattrocento Sans"/>
              </a:rPr>
              <a:t> next to </a:t>
            </a:r>
            <a:r>
              <a:rPr b="1" lang="en-US" sz="300">
                <a:latin typeface="Quattrocento Sans"/>
                <a:ea typeface="Quattrocento Sans"/>
                <a:cs typeface="Quattrocento Sans"/>
                <a:sym typeface="Quattrocento Sans"/>
              </a:rPr>
              <a:t>Re-Order</a:t>
            </a:r>
            <a:r>
              <a:rPr lang="en-US" sz="300">
                <a:latin typeface="Quattrocento Sans"/>
                <a:ea typeface="Quattrocento Sans"/>
                <a:cs typeface="Quattrocento Sans"/>
                <a:sym typeface="Quattrocento Sans"/>
              </a:rPr>
              <a:t> at the bottom of the </a:t>
            </a:r>
            <a:r>
              <a:rPr b="1" lang="en-US" sz="300">
                <a:latin typeface="Quattrocento Sans"/>
                <a:ea typeface="Quattrocento Sans"/>
                <a:cs typeface="Quattrocento Sans"/>
                <a:sym typeface="Quattrocento Sans"/>
              </a:rPr>
              <a:t>Animation Pane</a:t>
            </a:r>
            <a:r>
              <a:rPr lang="en-US" sz="300">
                <a:latin typeface="Quattrocento Sans"/>
                <a:ea typeface="Quattrocento Sans"/>
                <a:cs typeface="Quattrocento Sans"/>
                <a:sym typeface="Quattrocento Sans"/>
              </a:rPr>
              <a:t>, move the </a:t>
            </a:r>
            <a:r>
              <a:rPr b="1" lang="en-US" sz="300">
                <a:latin typeface="Quattrocento Sans"/>
                <a:ea typeface="Quattrocento Sans"/>
                <a:cs typeface="Quattrocento Sans"/>
                <a:sym typeface="Quattrocento Sans"/>
              </a:rPr>
              <a:t>Exit Fade</a:t>
            </a:r>
            <a:r>
              <a:rPr lang="en-US" sz="300">
                <a:latin typeface="Quattrocento Sans"/>
                <a:ea typeface="Quattrocento Sans"/>
                <a:cs typeface="Quattrocento Sans"/>
                <a:sym typeface="Quattrocento Sans"/>
              </a:rPr>
              <a:t> animation into the </a:t>
            </a:r>
            <a:r>
              <a:rPr b="1" lang="en-US" sz="300">
                <a:latin typeface="Quattrocento Sans"/>
                <a:ea typeface="Quattrocento Sans"/>
                <a:cs typeface="Quattrocento Sans"/>
                <a:sym typeface="Quattrocento Sans"/>
              </a:rPr>
              <a:t>Trigger: Picture 4 Group</a:t>
            </a:r>
            <a:r>
              <a:rPr lang="en-US" sz="300">
                <a:latin typeface="Quattrocento Sans"/>
                <a:ea typeface="Quattrocento Sans"/>
                <a:cs typeface="Quattrocento Sans"/>
                <a:sym typeface="Quattrocento Sans"/>
              </a:rPr>
              <a:t>, but above the </a:t>
            </a:r>
            <a:r>
              <a:rPr b="1" lang="en-US" sz="300">
                <a:latin typeface="Quattrocento Sans"/>
                <a:ea typeface="Quattrocento Sans"/>
                <a:cs typeface="Quattrocento Sans"/>
                <a:sym typeface="Quattrocento Sans"/>
              </a:rPr>
              <a:t>Play</a:t>
            </a:r>
            <a:r>
              <a:rPr lang="en-US" sz="300">
                <a:latin typeface="Quattrocento Sans"/>
                <a:ea typeface="Quattrocento Sans"/>
                <a:cs typeface="Quattrocento Sans"/>
                <a:sym typeface="Quattrocento Sans"/>
              </a:rPr>
              <a:t> animation in the group.</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Press and hold CTRL and select all 3 video.</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Advanced</a:t>
            </a:r>
            <a:r>
              <a:rPr lang="en-US" sz="300">
                <a:latin typeface="Quattrocento Sans"/>
                <a:ea typeface="Quattrocento Sans"/>
                <a:cs typeface="Quattrocento Sans"/>
                <a:sym typeface="Quattrocento Sans"/>
              </a:rPr>
              <a:t> </a:t>
            </a:r>
            <a:r>
              <a:rPr b="1" lang="en-US" sz="300">
                <a:latin typeface="Quattrocento Sans"/>
                <a:ea typeface="Quattrocento Sans"/>
                <a:cs typeface="Quattrocento Sans"/>
                <a:sym typeface="Quattrocento Sans"/>
              </a:rPr>
              <a:t>Animation</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Add Animation</a:t>
            </a:r>
            <a:r>
              <a:rPr lang="en-US" sz="300">
                <a:latin typeface="Quattrocento Sans"/>
                <a:ea typeface="Quattrocento Sans"/>
                <a:cs typeface="Quattrocento Sans"/>
                <a:sym typeface="Quattrocento Sans"/>
              </a:rPr>
              <a:t>, under </a:t>
            </a:r>
            <a:r>
              <a:rPr b="1" lang="en-US" sz="300">
                <a:latin typeface="Quattrocento Sans"/>
                <a:ea typeface="Quattrocento Sans"/>
                <a:cs typeface="Quattrocento Sans"/>
                <a:sym typeface="Quattrocento Sans"/>
              </a:rPr>
              <a:t>Exit</a:t>
            </a:r>
            <a:r>
              <a:rPr lang="en-US" sz="300">
                <a:latin typeface="Quattrocento Sans"/>
                <a:ea typeface="Quattrocento Sans"/>
                <a:cs typeface="Quattrocento Sans"/>
                <a:sym typeface="Quattrocento Sans"/>
              </a:rPr>
              <a:t>, select </a:t>
            </a:r>
            <a:r>
              <a:rPr b="1" lang="en-US" sz="300">
                <a:latin typeface="Quattrocento Sans"/>
                <a:ea typeface="Quattrocento Sans"/>
                <a:cs typeface="Quattrocento Sans"/>
                <a:sym typeface="Quattrocento Sans"/>
              </a:rPr>
              <a:t>Fade</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Animations</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Timing </a:t>
            </a:r>
            <a:r>
              <a:rPr lang="en-US" sz="300">
                <a:latin typeface="Quattrocento Sans"/>
                <a:ea typeface="Quattrocento Sans"/>
                <a:cs typeface="Quattrocento Sans"/>
                <a:sym typeface="Quattrocento Sans"/>
              </a:rPr>
              <a:t>group, click the arrow to the right of </a:t>
            </a:r>
            <a:r>
              <a:rPr b="1" lang="en-US" sz="300">
                <a:latin typeface="Quattrocento Sans"/>
                <a:ea typeface="Quattrocento Sans"/>
                <a:cs typeface="Quattrocento Sans"/>
                <a:sym typeface="Quattrocento Sans"/>
              </a:rPr>
              <a:t>Start</a:t>
            </a:r>
            <a:r>
              <a:rPr lang="en-US" sz="300">
                <a:latin typeface="Quattrocento Sans"/>
                <a:ea typeface="Quattrocento Sans"/>
                <a:cs typeface="Quattrocento Sans"/>
                <a:sym typeface="Quattrocento Sans"/>
              </a:rPr>
              <a:t> and select </a:t>
            </a:r>
            <a:r>
              <a:rPr b="1" lang="en-US" sz="300">
                <a:latin typeface="Quattrocento Sans"/>
                <a:ea typeface="Quattrocento Sans"/>
                <a:cs typeface="Quattrocento Sans"/>
                <a:sym typeface="Quattrocento Sans"/>
              </a:rPr>
              <a:t>With Previous.</a:t>
            </a:r>
            <a:endParaRPr sz="300"/>
          </a:p>
          <a:p>
            <a:pPr indent="0" lvl="0" marL="742950" rtl="0" algn="l">
              <a:lnSpc>
                <a:spcPct val="95000"/>
              </a:lnSpc>
              <a:spcBef>
                <a:spcPts val="600"/>
              </a:spcBef>
              <a:spcAft>
                <a:spcPts val="0"/>
              </a:spcAft>
              <a:buNone/>
            </a:pPr>
            <a:r>
              <a:rPr b="1" lang="en-US" sz="300">
                <a:solidFill>
                  <a:srgbClr val="FF0000"/>
                </a:solidFill>
                <a:latin typeface="Quattrocento Sans"/>
                <a:ea typeface="Quattrocento Sans"/>
                <a:cs typeface="Quattrocento Sans"/>
                <a:sym typeface="Quattrocento Sans"/>
              </a:rPr>
              <a:t> </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text effects on this slide, do the following:</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On the </a:t>
            </a:r>
            <a:r>
              <a:rPr b="1" lang="en-US" sz="300">
                <a:latin typeface="Quattrocento Sans"/>
                <a:ea typeface="Quattrocento Sans"/>
                <a:cs typeface="Quattrocento Sans"/>
                <a:sym typeface="Quattrocento Sans"/>
              </a:rPr>
              <a:t>Insert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Text</a:t>
            </a:r>
            <a:r>
              <a:rPr lang="en-US" sz="300">
                <a:latin typeface="Quattrocento Sans"/>
                <a:ea typeface="Quattrocento Sans"/>
                <a:cs typeface="Quattrocento Sans"/>
                <a:sym typeface="Quattrocento Sans"/>
              </a:rPr>
              <a:t> group, click </a:t>
            </a:r>
            <a:r>
              <a:rPr b="1" lang="en-US" sz="300">
                <a:latin typeface="Quattrocento Sans"/>
                <a:ea typeface="Quattrocento Sans"/>
                <a:cs typeface="Quattrocento Sans"/>
                <a:sym typeface="Quattrocento Sans"/>
              </a:rPr>
              <a:t>Text Box</a:t>
            </a:r>
            <a:r>
              <a:rPr lang="en-US" sz="300">
                <a:latin typeface="Quattrocento Sans"/>
                <a:ea typeface="Quattrocento Sans"/>
                <a:cs typeface="Quattrocento Sans"/>
                <a:sym typeface="Quattrocento Sans"/>
              </a:rPr>
              <a:t>, and then on the slide drag to draw your text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With the text box selected, type the text, ”Click Thumbnail Image To Play Movie.”</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Select the text.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Font</a:t>
            </a:r>
            <a:r>
              <a:rPr lang="en-US" sz="300">
                <a:latin typeface="Quattrocento Sans"/>
                <a:ea typeface="Quattrocento Sans"/>
                <a:cs typeface="Quattrocento Sans"/>
                <a:sym typeface="Quattrocento Sans"/>
              </a:rPr>
              <a:t> group, do the following:</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Select</a:t>
            </a:r>
            <a:r>
              <a:rPr b="1" lang="en-US" sz="300">
                <a:latin typeface="Quattrocento Sans"/>
                <a:ea typeface="Quattrocento Sans"/>
                <a:cs typeface="Quattrocento Sans"/>
                <a:sym typeface="Quattrocento Sans"/>
              </a:rPr>
              <a:t> Calibri (Headings) </a:t>
            </a:r>
            <a:r>
              <a:rPr lang="en-US" sz="300">
                <a:latin typeface="Quattrocento Sans"/>
                <a:ea typeface="Quattrocento Sans"/>
                <a:cs typeface="Quattrocento Sans"/>
                <a:sym typeface="Quattrocento Sans"/>
              </a:rPr>
              <a:t>in the font list.</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Click the </a:t>
            </a:r>
            <a:r>
              <a:rPr b="1" lang="en-US" sz="300">
                <a:latin typeface="Quattrocento Sans"/>
                <a:ea typeface="Quattrocento Sans"/>
                <a:cs typeface="Quattrocento Sans"/>
                <a:sym typeface="Quattrocento Sans"/>
              </a:rPr>
              <a:t>Bold</a:t>
            </a:r>
            <a:r>
              <a:rPr lang="en-US" sz="300">
                <a:latin typeface="Quattrocento Sans"/>
                <a:ea typeface="Quattrocento Sans"/>
                <a:cs typeface="Quattrocento Sans"/>
                <a:sym typeface="Quattrocento Sans"/>
              </a:rPr>
              <a:t> icon.</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Font Size</a:t>
            </a:r>
            <a:r>
              <a:rPr lang="en-US" sz="300">
                <a:latin typeface="Quattrocento Sans"/>
                <a:ea typeface="Quattrocento Sans"/>
                <a:cs typeface="Quattrocento Sans"/>
                <a:sym typeface="Quattrocento Sans"/>
              </a:rPr>
              <a:t> box, enter </a:t>
            </a:r>
            <a:r>
              <a:rPr b="1" lang="en-US" sz="300">
                <a:latin typeface="Quattrocento Sans"/>
                <a:ea typeface="Quattrocento Sans"/>
                <a:cs typeface="Quattrocento Sans"/>
                <a:sym typeface="Quattrocento Sans"/>
              </a:rPr>
              <a:t>14 pt</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on the </a:t>
            </a:r>
            <a:r>
              <a:rPr b="1" lang="en-US" sz="300">
                <a:latin typeface="Quattrocento Sans"/>
                <a:ea typeface="Quattrocento Sans"/>
                <a:cs typeface="Quattrocento Sans"/>
                <a:sym typeface="Quattrocento Sans"/>
              </a:rPr>
              <a:t>Home</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Paragraph</a:t>
            </a:r>
            <a:r>
              <a:rPr lang="en-US" sz="300">
                <a:latin typeface="Quattrocento Sans"/>
                <a:ea typeface="Quattrocento Sans"/>
                <a:cs typeface="Quattrocento Sans"/>
                <a:sym typeface="Quattrocento Sans"/>
              </a:rPr>
              <a:t> group, select the </a:t>
            </a:r>
            <a:r>
              <a:rPr b="1" lang="en-US" sz="300">
                <a:latin typeface="Quattrocento Sans"/>
                <a:ea typeface="Quattrocento Sans"/>
                <a:cs typeface="Quattrocento Sans"/>
                <a:sym typeface="Quattrocento Sans"/>
              </a:rPr>
              <a:t>Center Text </a:t>
            </a:r>
            <a:r>
              <a:rPr lang="en-US" sz="300">
                <a:latin typeface="Quattrocento Sans"/>
                <a:ea typeface="Quattrocento Sans"/>
                <a:cs typeface="Quattrocento Sans"/>
                <a:sym typeface="Quattrocento Sans"/>
              </a:rPr>
              <a:t>icon.</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text box. Under </a:t>
            </a:r>
            <a:r>
              <a:rPr b="1" lang="en-US" sz="300">
                <a:solidFill>
                  <a:srgbClr val="000000"/>
                </a:solidFill>
                <a:latin typeface="Quattrocento Sans"/>
                <a:ea typeface="Quattrocento Sans"/>
                <a:cs typeface="Quattrocento Sans"/>
                <a:sym typeface="Quattrocento Sans"/>
              </a:rPr>
              <a:t>Drawing Tools</a:t>
            </a:r>
            <a:r>
              <a:rPr lang="en-US" sz="300">
                <a:solidFill>
                  <a:srgbClr val="000000"/>
                </a:solidFill>
                <a:latin typeface="Quattrocento Sans"/>
                <a:ea typeface="Quattrocento Sans"/>
                <a:cs typeface="Quattrocento Sans"/>
                <a:sym typeface="Quattrocento Sans"/>
              </a:rPr>
              <a:t>, on the </a:t>
            </a:r>
            <a:r>
              <a:rPr b="1" lang="en-US" sz="300">
                <a:solidFill>
                  <a:srgbClr val="000000"/>
                </a:solidFill>
                <a:latin typeface="Quattrocento Sans"/>
                <a:ea typeface="Quattrocento Sans"/>
                <a:cs typeface="Quattrocento Sans"/>
                <a:sym typeface="Quattrocento Sans"/>
              </a:rPr>
              <a:t>Format</a:t>
            </a:r>
            <a:r>
              <a:rPr lang="en-US" sz="300">
                <a:solidFill>
                  <a:srgbClr val="000000"/>
                </a:solidFill>
                <a:latin typeface="Quattrocento Sans"/>
                <a:ea typeface="Quattrocento Sans"/>
                <a:cs typeface="Quattrocento Sans"/>
                <a:sym typeface="Quattrocento Sans"/>
              </a:rPr>
              <a:t> tab, </a:t>
            </a:r>
            <a:r>
              <a:rPr b="1" lang="en-US" sz="300">
                <a:solidFill>
                  <a:srgbClr val="000000"/>
                </a:solidFill>
                <a:latin typeface="Quattrocento Sans"/>
                <a:ea typeface="Quattrocento Sans"/>
                <a:cs typeface="Quattrocento Sans"/>
                <a:sym typeface="Quattrocento Sans"/>
              </a:rPr>
              <a:t>WordArt Styles</a:t>
            </a:r>
            <a:r>
              <a:rPr lang="en-US" sz="300">
                <a:solidFill>
                  <a:srgbClr val="000000"/>
                </a:solidFill>
                <a:latin typeface="Quattrocento Sans"/>
                <a:ea typeface="Quattrocento Sans"/>
                <a:cs typeface="Quattrocento Sans"/>
                <a:sym typeface="Quattrocento Sans"/>
              </a:rPr>
              <a:t> group, in the </a:t>
            </a:r>
            <a:r>
              <a:rPr b="1" lang="en-US" sz="300">
                <a:solidFill>
                  <a:srgbClr val="000000"/>
                </a:solidFill>
                <a:latin typeface="Quattrocento Sans"/>
                <a:ea typeface="Quattrocento Sans"/>
                <a:cs typeface="Quattrocento Sans"/>
                <a:sym typeface="Quattrocento Sans"/>
              </a:rPr>
              <a:t>Presets</a:t>
            </a:r>
            <a:r>
              <a:rPr lang="en-US" sz="300">
                <a:solidFill>
                  <a:srgbClr val="000000"/>
                </a:solidFill>
                <a:latin typeface="Quattrocento Sans"/>
                <a:ea typeface="Quattrocento Sans"/>
                <a:cs typeface="Quattrocento Sans"/>
                <a:sym typeface="Quattrocento Sans"/>
              </a:rPr>
              <a:t>, under </a:t>
            </a:r>
            <a:r>
              <a:rPr b="1" lang="en-US" sz="300">
                <a:solidFill>
                  <a:srgbClr val="000000"/>
                </a:solidFill>
                <a:latin typeface="Quattrocento Sans"/>
                <a:ea typeface="Quattrocento Sans"/>
                <a:cs typeface="Quattrocento Sans"/>
                <a:sym typeface="Quattrocento Sans"/>
              </a:rPr>
              <a:t>Applies to Selected Text</a:t>
            </a:r>
            <a:r>
              <a:rPr lang="en-US" sz="300">
                <a:solidFill>
                  <a:srgbClr val="000000"/>
                </a:solidFill>
                <a:latin typeface="Quattrocento Sans"/>
                <a:ea typeface="Quattrocento Sans"/>
                <a:cs typeface="Quattrocento Sans"/>
                <a:sym typeface="Quattrocento Sans"/>
              </a:rPr>
              <a:t>, select </a:t>
            </a:r>
            <a:r>
              <a:rPr b="1" lang="en-US" sz="300">
                <a:solidFill>
                  <a:srgbClr val="000000"/>
                </a:solidFill>
                <a:latin typeface="Quattrocento Sans"/>
                <a:ea typeface="Quattrocento Sans"/>
                <a:cs typeface="Quattrocento Sans"/>
                <a:sym typeface="Quattrocento Sans"/>
              </a:rPr>
              <a:t>Fill, Dark Red, Text 1, Inner Shadow</a:t>
            </a:r>
            <a:r>
              <a:rPr lang="en-US" sz="300">
                <a:solidFill>
                  <a:srgbClr val="000000"/>
                </a:solidFill>
                <a:latin typeface="Quattrocento Sans"/>
                <a:ea typeface="Quattrocento Sans"/>
                <a:cs typeface="Quattrocento Sans"/>
                <a:sym typeface="Quattrocento Sans"/>
              </a:rPr>
              <a:t> (second row, third option from left).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Also under the </a:t>
            </a:r>
            <a:r>
              <a:rPr b="1" lang="en-US" sz="300">
                <a:latin typeface="Quattrocento Sans"/>
                <a:ea typeface="Quattrocento Sans"/>
                <a:cs typeface="Quattrocento Sans"/>
                <a:sym typeface="Quattrocento Sans"/>
              </a:rPr>
              <a:t>Drawing Tools</a:t>
            </a:r>
            <a:r>
              <a:rPr lang="en-US" sz="300">
                <a:latin typeface="Quattrocento Sans"/>
                <a:ea typeface="Quattrocento Sans"/>
                <a:cs typeface="Quattrocento Sans"/>
                <a:sym typeface="Quattrocento Sans"/>
              </a:rPr>
              <a:t>, on the </a:t>
            </a:r>
            <a:r>
              <a:rPr b="1" lang="en-US" sz="300">
                <a:latin typeface="Quattrocento Sans"/>
                <a:ea typeface="Quattrocento Sans"/>
                <a:cs typeface="Quattrocento Sans"/>
                <a:sym typeface="Quattrocento Sans"/>
              </a:rPr>
              <a:t>Format</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Size</a:t>
            </a:r>
            <a:r>
              <a:rPr lang="en-US" sz="300">
                <a:latin typeface="Quattrocento Sans"/>
                <a:ea typeface="Quattrocento Sans"/>
                <a:cs typeface="Quattrocento Sans"/>
                <a:sym typeface="Quattrocento Sans"/>
              </a:rPr>
              <a:t> group, click the arrow at the bottom right corner opening the </a:t>
            </a:r>
            <a:r>
              <a:rPr b="1" lang="en-US" sz="300">
                <a:latin typeface="Quattrocento Sans"/>
                <a:ea typeface="Quattrocento Sans"/>
                <a:cs typeface="Quattrocento Sans"/>
                <a:sym typeface="Quattrocento Sans"/>
              </a:rPr>
              <a:t>Format Shape</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Shape</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left pane, under </a:t>
            </a:r>
            <a:r>
              <a:rPr b="1" lang="en-US" sz="300">
                <a:latin typeface="Quattrocento Sans"/>
                <a:ea typeface="Quattrocento Sans"/>
                <a:cs typeface="Quattrocento Sans"/>
                <a:sym typeface="Quattrocento Sans"/>
              </a:rPr>
              <a:t>Position</a:t>
            </a:r>
            <a:r>
              <a:rPr lang="en-US" sz="300">
                <a:latin typeface="Quattrocento Sans"/>
                <a:ea typeface="Quattrocento Sans"/>
                <a:cs typeface="Quattrocento Sans"/>
                <a:sym typeface="Quattrocento Sans"/>
              </a:rPr>
              <a:t> in the right pane do the following:</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In the</a:t>
            </a:r>
            <a:r>
              <a:rPr b="1" lang="en-US" sz="300">
                <a:latin typeface="Quattrocento Sans"/>
                <a:ea typeface="Quattrocento Sans"/>
                <a:cs typeface="Quattrocento Sans"/>
                <a:sym typeface="Quattrocento Sans"/>
              </a:rPr>
              <a:t> Horizontal</a:t>
            </a:r>
            <a:r>
              <a:rPr lang="en-US" sz="300">
                <a:latin typeface="Quattrocento Sans"/>
                <a:ea typeface="Quattrocento Sans"/>
                <a:cs typeface="Quattrocento Sans"/>
                <a:sym typeface="Quattrocento Sans"/>
              </a:rPr>
              <a:t> box, enter </a:t>
            </a:r>
            <a:r>
              <a:rPr b="1" lang="en-US" sz="300">
                <a:latin typeface="Quattrocento Sans"/>
                <a:ea typeface="Quattrocento Sans"/>
                <a:cs typeface="Quattrocento Sans"/>
                <a:sym typeface="Quattrocento Sans"/>
              </a:rPr>
              <a:t>2.74” </a:t>
            </a:r>
            <a:r>
              <a:rPr lang="en-US" sz="300">
                <a:latin typeface="Quattrocento Sans"/>
                <a:ea typeface="Quattrocento Sans"/>
                <a:cs typeface="Quattrocento Sans"/>
                <a:sym typeface="Quattrocento Sans"/>
              </a:rPr>
              <a:t>from</a:t>
            </a:r>
            <a:r>
              <a:rPr b="1" lang="en-US" sz="300">
                <a:latin typeface="Quattrocento Sans"/>
                <a:ea typeface="Quattrocento Sans"/>
                <a:cs typeface="Quattrocento Sans"/>
                <a:sym typeface="Quattrocento Sans"/>
              </a:rPr>
              <a:t> Top Left Corner</a:t>
            </a:r>
            <a:r>
              <a:rPr lang="en-US" sz="300">
                <a:latin typeface="Quattrocento Sans"/>
                <a:ea typeface="Quattrocento Sans"/>
                <a:cs typeface="Quattrocento Sans"/>
                <a:sym typeface="Quattrocento Sans"/>
              </a:rPr>
              <a:t>.</a:t>
            </a:r>
            <a:endParaRPr sz="300"/>
          </a:p>
          <a:p>
            <a:pPr indent="-228600" lvl="1" marL="68580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Vertical</a:t>
            </a:r>
            <a:r>
              <a:rPr lang="en-US" sz="300">
                <a:latin typeface="Quattrocento Sans"/>
                <a:ea typeface="Quattrocento Sans"/>
                <a:cs typeface="Quattrocento Sans"/>
                <a:sym typeface="Quattrocento Sans"/>
              </a:rPr>
              <a:t> box, enter </a:t>
            </a:r>
            <a:r>
              <a:rPr b="1" lang="en-US" sz="300">
                <a:latin typeface="Quattrocento Sans"/>
                <a:ea typeface="Quattrocento Sans"/>
                <a:cs typeface="Quattrocento Sans"/>
                <a:sym typeface="Quattrocento Sans"/>
              </a:rPr>
              <a:t>7.03” </a:t>
            </a:r>
            <a:r>
              <a:rPr lang="en-US" sz="300">
                <a:latin typeface="Quattrocento Sans"/>
                <a:ea typeface="Quattrocento Sans"/>
                <a:cs typeface="Quattrocento Sans"/>
                <a:sym typeface="Quattrocento Sans"/>
              </a:rPr>
              <a:t>from </a:t>
            </a:r>
            <a:r>
              <a:rPr b="1" lang="en-US" sz="300">
                <a:latin typeface="Quattrocento Sans"/>
                <a:ea typeface="Quattrocento Sans"/>
                <a:cs typeface="Quattrocento Sans"/>
                <a:sym typeface="Quattrocento Sans"/>
              </a:rPr>
              <a:t>Top Left Corner</a:t>
            </a:r>
            <a:r>
              <a:rPr lang="en-US" sz="300">
                <a:latin typeface="Quattrocento Sans"/>
                <a:ea typeface="Quattrocento Sans"/>
                <a:cs typeface="Quattrocento Sans"/>
                <a:sym typeface="Quattrocento Sans"/>
              </a:rPr>
              <a:t>.</a:t>
            </a:r>
            <a:endParaRPr sz="300"/>
          </a:p>
          <a:p>
            <a:pPr indent="-285750" lvl="1" marL="742950" rtl="0" algn="l">
              <a:lnSpc>
                <a:spcPct val="95000"/>
              </a:lnSpc>
              <a:spcBef>
                <a:spcPts val="600"/>
              </a:spcBef>
              <a:spcAft>
                <a:spcPts val="0"/>
              </a:spcAft>
              <a:buClr>
                <a:schemeClr val="dk1"/>
              </a:buClr>
              <a:buSzPts val="300"/>
              <a:buFont typeface="Calibri"/>
              <a:buAutoNum type="alphaLcPeriod"/>
            </a:pPr>
            <a:r>
              <a:rPr lang="en-US" sz="300">
                <a:latin typeface="Quattrocento Sans"/>
                <a:ea typeface="Quattrocento Sans"/>
                <a:cs typeface="Quattrocento Sans"/>
                <a:sym typeface="Quattrocento Sans"/>
              </a:rPr>
              <a:t>Close the </a:t>
            </a:r>
            <a:r>
              <a:rPr b="1" lang="en-US" sz="300">
                <a:latin typeface="Quattrocento Sans"/>
                <a:ea typeface="Quattrocento Sans"/>
                <a:cs typeface="Quattrocento Sans"/>
                <a:sym typeface="Quattrocento Sans"/>
              </a:rPr>
              <a:t>Format Shape</a:t>
            </a:r>
            <a:r>
              <a:rPr lang="en-US" sz="300">
                <a:latin typeface="Quattrocento Sans"/>
                <a:ea typeface="Quattrocento Sans"/>
                <a:cs typeface="Quattrocento Sans"/>
                <a:sym typeface="Quattrocento Sans"/>
              </a:rPr>
              <a:t> dialog box.</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 </a:t>
            </a:r>
            <a:endParaRPr sz="300"/>
          </a:p>
          <a:p>
            <a:pPr indent="0" lvl="0" marL="0" rtl="0" algn="l">
              <a:lnSpc>
                <a:spcPct val="95000"/>
              </a:lnSpc>
              <a:spcBef>
                <a:spcPts val="600"/>
              </a:spcBef>
              <a:spcAft>
                <a:spcPts val="0"/>
              </a:spcAft>
              <a:buNone/>
            </a:pPr>
            <a:r>
              <a:rPr lang="en-US" sz="300">
                <a:latin typeface="Quattrocento Sans"/>
                <a:ea typeface="Quattrocento Sans"/>
                <a:cs typeface="Quattrocento Sans"/>
                <a:sym typeface="Quattrocento Sans"/>
              </a:rPr>
              <a:t>To reproduce the background effects on this slide, do the following:</a:t>
            </a:r>
            <a:endParaRPr/>
          </a:p>
          <a:p>
            <a:pPr indent="0" lvl="0" marL="0" rtl="0" algn="l">
              <a:lnSpc>
                <a:spcPct val="95000"/>
              </a:lnSpc>
              <a:spcBef>
                <a:spcPts val="600"/>
              </a:spcBef>
              <a:spcAft>
                <a:spcPts val="0"/>
              </a:spcAft>
              <a:buNone/>
            </a:pPr>
            <a:r>
              <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Under the </a:t>
            </a:r>
            <a:r>
              <a:rPr b="1" lang="en-US" sz="300">
                <a:latin typeface="Quattrocento Sans"/>
                <a:ea typeface="Quattrocento Sans"/>
                <a:cs typeface="Quattrocento Sans"/>
                <a:sym typeface="Quattrocento Sans"/>
              </a:rPr>
              <a:t>Design</a:t>
            </a:r>
            <a:r>
              <a:rPr lang="en-US" sz="300">
                <a:latin typeface="Quattrocento Sans"/>
                <a:ea typeface="Quattrocento Sans"/>
                <a:cs typeface="Quattrocento Sans"/>
                <a:sym typeface="Quattrocento Sans"/>
              </a:rPr>
              <a:t> tab, in the </a:t>
            </a:r>
            <a:r>
              <a:rPr b="1" lang="en-US" sz="300">
                <a:latin typeface="Quattrocento Sans"/>
                <a:ea typeface="Quattrocento Sans"/>
                <a:cs typeface="Quattrocento Sans"/>
                <a:sym typeface="Quattrocento Sans"/>
              </a:rPr>
              <a:t>Background</a:t>
            </a:r>
            <a:r>
              <a:rPr lang="en-US" sz="300">
                <a:latin typeface="Quattrocento Sans"/>
                <a:ea typeface="Quattrocento Sans"/>
                <a:cs typeface="Quattrocento Sans"/>
                <a:sym typeface="Quattrocento Sans"/>
              </a:rPr>
              <a:t> group, click the arrow at the bottom right corner launching the </a:t>
            </a:r>
            <a:r>
              <a:rPr b="1" lang="en-US" sz="300">
                <a:latin typeface="Quattrocento Sans"/>
                <a:ea typeface="Quattrocento Sans"/>
                <a:cs typeface="Quattrocento Sans"/>
                <a:sym typeface="Quattrocento Sans"/>
              </a:rPr>
              <a:t>Format Background</a:t>
            </a:r>
            <a:r>
              <a:rPr lang="en-US" sz="300">
                <a:latin typeface="Quattrocento Sans"/>
                <a:ea typeface="Quattrocento Sans"/>
                <a:cs typeface="Quattrocento Sans"/>
                <a:sym typeface="Quattrocento Sans"/>
              </a:rPr>
              <a:t> dialog box.</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In the </a:t>
            </a:r>
            <a:r>
              <a:rPr b="1" lang="en-US" sz="300">
                <a:latin typeface="Quattrocento Sans"/>
                <a:ea typeface="Quattrocento Sans"/>
                <a:cs typeface="Quattrocento Sans"/>
                <a:sym typeface="Quattrocento Sans"/>
              </a:rPr>
              <a:t>Format Background</a:t>
            </a:r>
            <a:r>
              <a:rPr lang="en-US" sz="300">
                <a:latin typeface="Quattrocento Sans"/>
                <a:ea typeface="Quattrocento Sans"/>
                <a:cs typeface="Quattrocento Sans"/>
                <a:sym typeface="Quattrocento Sans"/>
              </a:rPr>
              <a:t> dialog box, select </a:t>
            </a:r>
            <a:r>
              <a:rPr b="1" lang="en-US" sz="300">
                <a:latin typeface="Quattrocento Sans"/>
                <a:ea typeface="Quattrocento Sans"/>
                <a:cs typeface="Quattrocento Sans"/>
                <a:sym typeface="Quattrocento Sans"/>
              </a:rPr>
              <a:t>Fill </a:t>
            </a:r>
            <a:r>
              <a:rPr lang="en-US" sz="300">
                <a:latin typeface="Quattrocento Sans"/>
                <a:ea typeface="Quattrocento Sans"/>
                <a:cs typeface="Quattrocento Sans"/>
                <a:sym typeface="Quattrocento Sans"/>
              </a:rPr>
              <a:t>in the left pane, under </a:t>
            </a:r>
            <a:r>
              <a:rPr b="1" lang="en-US" sz="300">
                <a:latin typeface="Quattrocento Sans"/>
                <a:ea typeface="Quattrocento Sans"/>
                <a:cs typeface="Quattrocento Sans"/>
                <a:sym typeface="Quattrocento Sans"/>
              </a:rPr>
              <a:t>Fill</a:t>
            </a:r>
            <a:r>
              <a:rPr lang="en-US" sz="300">
                <a:latin typeface="Quattrocento Sans"/>
                <a:ea typeface="Quattrocento Sans"/>
                <a:cs typeface="Quattrocento Sans"/>
                <a:sym typeface="Quattrocento Sans"/>
              </a:rPr>
              <a:t> in the right pane select </a:t>
            </a:r>
            <a:r>
              <a:rPr b="1" lang="en-US" sz="300">
                <a:latin typeface="Quattrocento Sans"/>
                <a:ea typeface="Quattrocento Sans"/>
                <a:cs typeface="Quattrocento Sans"/>
                <a:sym typeface="Quattrocento Sans"/>
              </a:rPr>
              <a:t>Gradient fill</a:t>
            </a:r>
            <a:r>
              <a:rPr lang="en-US" sz="300">
                <a:latin typeface="Quattrocento Sans"/>
                <a:ea typeface="Quattrocento Sans"/>
                <a:cs typeface="Quattrocento Sans"/>
                <a:sym typeface="Quattrocento Sans"/>
              </a:rPr>
              <a:t>, click the arrow to the right of </a:t>
            </a:r>
            <a:r>
              <a:rPr b="1" lang="en-US" sz="300">
                <a:latin typeface="Quattrocento Sans"/>
                <a:ea typeface="Quattrocento Sans"/>
                <a:cs typeface="Quattrocento Sans"/>
                <a:sym typeface="Quattrocento Sans"/>
              </a:rPr>
              <a:t>Type </a:t>
            </a:r>
            <a:r>
              <a:rPr lang="en-US" sz="300">
                <a:latin typeface="Quattrocento Sans"/>
                <a:ea typeface="Quattrocento Sans"/>
                <a:cs typeface="Quattrocento Sans"/>
                <a:sym typeface="Quattrocento Sans"/>
              </a:rPr>
              <a:t>and select </a:t>
            </a:r>
            <a:r>
              <a:rPr b="1" lang="en-US" sz="300">
                <a:latin typeface="Quattrocento Sans"/>
                <a:ea typeface="Quattrocento Sans"/>
                <a:cs typeface="Quattrocento Sans"/>
                <a:sym typeface="Quattrocento Sans"/>
              </a:rPr>
              <a:t>Linear</a:t>
            </a:r>
            <a:r>
              <a:rPr lang="en-US" sz="300">
                <a:latin typeface="Quattrocento Sans"/>
                <a:ea typeface="Quattrocento Sans"/>
                <a:cs typeface="Quattrocento Sans"/>
                <a:sym typeface="Quattrocento Sans"/>
              </a:rPr>
              <a:t>.</a:t>
            </a:r>
            <a:endParaRPr sz="300"/>
          </a:p>
          <a:p>
            <a:pPr indent="-342900" lvl="0" marL="34290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Under </a:t>
            </a:r>
            <a:r>
              <a:rPr b="1" lang="en-US" sz="300">
                <a:solidFill>
                  <a:srgbClr val="000000"/>
                </a:solidFill>
                <a:latin typeface="Quattrocento Sans"/>
                <a:ea typeface="Quattrocento Sans"/>
                <a:cs typeface="Quattrocento Sans"/>
                <a:sym typeface="Quattrocento Sans"/>
              </a:rPr>
              <a:t>Gradient stops</a:t>
            </a:r>
            <a:r>
              <a:rPr lang="en-US" sz="300">
                <a:solidFill>
                  <a:srgbClr val="000000"/>
                </a:solidFill>
                <a:latin typeface="Quattrocento Sans"/>
                <a:ea typeface="Quattrocento Sans"/>
                <a:cs typeface="Quattrocento Sans"/>
                <a:sym typeface="Quattrocento Sans"/>
              </a:rPr>
              <a:t>, click </a:t>
            </a:r>
            <a:r>
              <a:rPr b="1" lang="en-US" sz="300">
                <a:solidFill>
                  <a:srgbClr val="000000"/>
                </a:solidFill>
                <a:latin typeface="Quattrocento Sans"/>
                <a:ea typeface="Quattrocento Sans"/>
                <a:cs typeface="Quattrocento Sans"/>
                <a:sym typeface="Quattrocento Sans"/>
              </a:rPr>
              <a:t>Add gradient stop</a:t>
            </a:r>
            <a:r>
              <a:rPr lang="en-US" sz="300">
                <a:solidFill>
                  <a:srgbClr val="000000"/>
                </a:solidFill>
                <a:latin typeface="Quattrocento Sans"/>
                <a:ea typeface="Quattrocento Sans"/>
                <a:cs typeface="Quattrocento Sans"/>
                <a:sym typeface="Quattrocento Sans"/>
              </a:rPr>
              <a:t> or </a:t>
            </a:r>
            <a:r>
              <a:rPr b="1" lang="en-US" sz="300">
                <a:solidFill>
                  <a:srgbClr val="000000"/>
                </a:solidFill>
                <a:latin typeface="Quattrocento Sans"/>
                <a:ea typeface="Quattrocento Sans"/>
                <a:cs typeface="Quattrocento Sans"/>
                <a:sym typeface="Quattrocento Sans"/>
              </a:rPr>
              <a:t>Remove gradient stop</a:t>
            </a:r>
            <a:r>
              <a:rPr lang="en-US" sz="300">
                <a:solidFill>
                  <a:srgbClr val="000000"/>
                </a:solidFill>
                <a:latin typeface="Quattrocento Sans"/>
                <a:ea typeface="Quattrocento Sans"/>
                <a:cs typeface="Quattrocento Sans"/>
                <a:sym typeface="Quattrocento Sans"/>
              </a:rPr>
              <a:t> until four stops appear on the slider. Customize the gradient stops as follows:</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first stop on the slider, and then do the following:</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0%</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a:t>
            </a:r>
            <a:r>
              <a:rPr b="1" lang="en-US" sz="300">
                <a:solidFill>
                  <a:srgbClr val="000000"/>
                </a:solidFill>
                <a:latin typeface="Quattrocento Sans"/>
                <a:ea typeface="Quattrocento Sans"/>
                <a:cs typeface="Quattrocento Sans"/>
                <a:sym typeface="Quattrocento Sans"/>
              </a:rPr>
              <a:t> Brown, Accent 4 </a:t>
            </a:r>
            <a:r>
              <a:rPr lang="en-US" sz="300">
                <a:solidFill>
                  <a:srgbClr val="000000"/>
                </a:solidFill>
                <a:latin typeface="Quattrocento Sans"/>
                <a:ea typeface="Quattrocento Sans"/>
                <a:cs typeface="Quattrocento Sans"/>
                <a:sym typeface="Quattrocento Sans"/>
              </a:rPr>
              <a:t>(first row, fifth option from the left).</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last stop on the list, and then do the following: </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25%</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 </a:t>
            </a:r>
            <a:r>
              <a:rPr b="1" lang="en-US" sz="300">
                <a:solidFill>
                  <a:srgbClr val="000000"/>
                </a:solidFill>
                <a:latin typeface="Quattrocento Sans"/>
                <a:ea typeface="Quattrocento Sans"/>
                <a:cs typeface="Quattrocento Sans"/>
                <a:sym typeface="Quattrocento Sans"/>
              </a:rPr>
              <a:t>Brown, Accent 4, Lighter 40% </a:t>
            </a:r>
            <a:r>
              <a:rPr lang="en-US" sz="300">
                <a:solidFill>
                  <a:srgbClr val="000000"/>
                </a:solidFill>
                <a:latin typeface="Quattrocento Sans"/>
                <a:ea typeface="Quattrocento Sans"/>
                <a:cs typeface="Quattrocento Sans"/>
                <a:sym typeface="Quattrocento Sans"/>
              </a:rPr>
              <a:t>(first row, fifth option from the left).</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first stop on the slider, and then do the following:</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75%</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a:t>
            </a:r>
            <a:r>
              <a:rPr b="1" lang="en-US" sz="300">
                <a:solidFill>
                  <a:srgbClr val="000000"/>
                </a:solidFill>
                <a:latin typeface="Quattrocento Sans"/>
                <a:ea typeface="Quattrocento Sans"/>
                <a:cs typeface="Quattrocento Sans"/>
                <a:sym typeface="Quattrocento Sans"/>
              </a:rPr>
              <a:t> Olive Green, Accent 6, Lighter 40% </a:t>
            </a:r>
            <a:r>
              <a:rPr lang="en-US" sz="300">
                <a:solidFill>
                  <a:srgbClr val="000000"/>
                </a:solidFill>
                <a:latin typeface="Quattrocento Sans"/>
                <a:ea typeface="Quattrocento Sans"/>
                <a:cs typeface="Quattrocento Sans"/>
                <a:sym typeface="Quattrocento Sans"/>
              </a:rPr>
              <a:t>(fourth row, tenth option from the left).</a:t>
            </a:r>
            <a:endParaRPr sz="300"/>
          </a:p>
          <a:p>
            <a:pPr indent="-285750" lvl="1" marL="742950" rtl="0" algn="l">
              <a:lnSpc>
                <a:spcPct val="95000"/>
              </a:lnSpc>
              <a:spcBef>
                <a:spcPts val="600"/>
              </a:spcBef>
              <a:spcAft>
                <a:spcPts val="0"/>
              </a:spcAft>
              <a:buClr>
                <a:srgbClr val="000000"/>
              </a:buClr>
              <a:buSzPts val="300"/>
              <a:buFont typeface="Calibri"/>
              <a:buAutoNum type="arabicPeriod"/>
            </a:pPr>
            <a:r>
              <a:rPr lang="en-US" sz="300">
                <a:solidFill>
                  <a:srgbClr val="000000"/>
                </a:solidFill>
                <a:latin typeface="Quattrocento Sans"/>
                <a:ea typeface="Quattrocento Sans"/>
                <a:cs typeface="Quattrocento Sans"/>
                <a:sym typeface="Quattrocento Sans"/>
              </a:rPr>
              <a:t>Select the last stop on the list, and then do the following: </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In the </a:t>
            </a:r>
            <a:r>
              <a:rPr b="1" lang="en-US" sz="300">
                <a:solidFill>
                  <a:srgbClr val="000000"/>
                </a:solidFill>
                <a:latin typeface="Quattrocento Sans"/>
                <a:ea typeface="Quattrocento Sans"/>
                <a:cs typeface="Quattrocento Sans"/>
                <a:sym typeface="Quattrocento Sans"/>
              </a:rPr>
              <a:t>Position </a:t>
            </a:r>
            <a:r>
              <a:rPr lang="en-US" sz="300">
                <a:solidFill>
                  <a:srgbClr val="000000"/>
                </a:solidFill>
                <a:latin typeface="Quattrocento Sans"/>
                <a:ea typeface="Quattrocento Sans"/>
                <a:cs typeface="Quattrocento Sans"/>
                <a:sym typeface="Quattrocento Sans"/>
              </a:rPr>
              <a:t>box, enter </a:t>
            </a:r>
            <a:r>
              <a:rPr b="1" lang="en-US" sz="300">
                <a:solidFill>
                  <a:srgbClr val="000000"/>
                </a:solidFill>
                <a:latin typeface="Quattrocento Sans"/>
                <a:ea typeface="Quattrocento Sans"/>
                <a:cs typeface="Quattrocento Sans"/>
                <a:sym typeface="Quattrocento Sans"/>
              </a:rPr>
              <a:t>100%</a:t>
            </a:r>
            <a:r>
              <a:rPr lang="en-US" sz="300">
                <a:solidFill>
                  <a:srgbClr val="000000"/>
                </a:solidFill>
                <a:latin typeface="Quattrocento Sans"/>
                <a:ea typeface="Quattrocento Sans"/>
                <a:cs typeface="Quattrocento Sans"/>
                <a:sym typeface="Quattrocento Sans"/>
              </a:rPr>
              <a:t>.</a:t>
            </a:r>
            <a:endParaRPr sz="300"/>
          </a:p>
          <a:p>
            <a:pPr indent="-228600" lvl="2" marL="1143000" rtl="0" algn="l">
              <a:lnSpc>
                <a:spcPct val="95000"/>
              </a:lnSpc>
              <a:spcBef>
                <a:spcPts val="600"/>
              </a:spcBef>
              <a:spcAft>
                <a:spcPts val="0"/>
              </a:spcAft>
              <a:buClr>
                <a:srgbClr val="000000"/>
              </a:buClr>
              <a:buSzPts val="300"/>
              <a:buFont typeface="Calibri"/>
              <a:buAutoNum type="romanLcPeriod"/>
            </a:pPr>
            <a:r>
              <a:rPr lang="en-US" sz="300">
                <a:solidFill>
                  <a:srgbClr val="000000"/>
                </a:solidFill>
                <a:latin typeface="Quattrocento Sans"/>
                <a:ea typeface="Quattrocento Sans"/>
                <a:cs typeface="Quattrocento Sans"/>
                <a:sym typeface="Quattrocento Sans"/>
              </a:rPr>
              <a:t>Click the button next to </a:t>
            </a:r>
            <a:r>
              <a:rPr b="1" lang="en-US" sz="300">
                <a:solidFill>
                  <a:srgbClr val="000000"/>
                </a:solidFill>
                <a:latin typeface="Quattrocento Sans"/>
                <a:ea typeface="Quattrocento Sans"/>
                <a:cs typeface="Quattrocento Sans"/>
                <a:sym typeface="Quattrocento Sans"/>
              </a:rPr>
              <a:t>Color</a:t>
            </a:r>
            <a:r>
              <a:rPr lang="en-US" sz="300">
                <a:solidFill>
                  <a:srgbClr val="000000"/>
                </a:solidFill>
                <a:latin typeface="Quattrocento Sans"/>
                <a:ea typeface="Quattrocento Sans"/>
                <a:cs typeface="Quattrocento Sans"/>
                <a:sym typeface="Quattrocento Sans"/>
              </a:rPr>
              <a:t>, and then under </a:t>
            </a:r>
            <a:r>
              <a:rPr b="1" lang="en-US" sz="300">
                <a:solidFill>
                  <a:srgbClr val="000000"/>
                </a:solidFill>
                <a:latin typeface="Quattrocento Sans"/>
                <a:ea typeface="Quattrocento Sans"/>
                <a:cs typeface="Quattrocento Sans"/>
                <a:sym typeface="Quattrocento Sans"/>
              </a:rPr>
              <a:t>Theme Colors </a:t>
            </a:r>
            <a:r>
              <a:rPr lang="en-US" sz="300">
                <a:solidFill>
                  <a:srgbClr val="000000"/>
                </a:solidFill>
                <a:latin typeface="Quattrocento Sans"/>
                <a:ea typeface="Quattrocento Sans"/>
                <a:cs typeface="Quattrocento Sans"/>
                <a:sym typeface="Quattrocento Sans"/>
              </a:rPr>
              <a:t>select </a:t>
            </a:r>
            <a:r>
              <a:rPr b="1" lang="en-US" sz="300">
                <a:solidFill>
                  <a:srgbClr val="000000"/>
                </a:solidFill>
                <a:latin typeface="Quattrocento Sans"/>
                <a:ea typeface="Quattrocento Sans"/>
                <a:cs typeface="Quattrocento Sans"/>
                <a:sym typeface="Quattrocento Sans"/>
              </a:rPr>
              <a:t>Olive Green, Accent 6, Darker 50% </a:t>
            </a:r>
            <a:r>
              <a:rPr lang="en-US" sz="300">
                <a:solidFill>
                  <a:srgbClr val="000000"/>
                </a:solidFill>
                <a:latin typeface="Quattrocento Sans"/>
                <a:ea typeface="Quattrocento Sans"/>
                <a:cs typeface="Quattrocento Sans"/>
                <a:sym typeface="Quattrocento Sans"/>
              </a:rPr>
              <a:t>(sixth row, tenth option from the left).</a:t>
            </a:r>
            <a:endParaRPr sz="300"/>
          </a:p>
          <a:p>
            <a:pPr indent="-342900" lvl="0" marL="342900" rtl="0" algn="l">
              <a:lnSpc>
                <a:spcPct val="95000"/>
              </a:lnSpc>
              <a:spcBef>
                <a:spcPts val="600"/>
              </a:spcBef>
              <a:spcAft>
                <a:spcPts val="0"/>
              </a:spcAft>
              <a:buClr>
                <a:schemeClr val="dk1"/>
              </a:buClr>
              <a:buSzPts val="300"/>
              <a:buFont typeface="Calibri"/>
              <a:buAutoNum type="arabicPeriod"/>
            </a:pPr>
            <a:r>
              <a:rPr lang="en-US" sz="300">
                <a:latin typeface="Quattrocento Sans"/>
                <a:ea typeface="Quattrocento Sans"/>
                <a:cs typeface="Quattrocento Sans"/>
                <a:sym typeface="Quattrocento Sans"/>
              </a:rPr>
              <a:t>Close </a:t>
            </a:r>
            <a:r>
              <a:rPr b="1" lang="en-US" sz="300">
                <a:latin typeface="Quattrocento Sans"/>
                <a:ea typeface="Quattrocento Sans"/>
                <a:cs typeface="Quattrocento Sans"/>
                <a:sym typeface="Quattrocento Sans"/>
              </a:rPr>
              <a:t>Format Background</a:t>
            </a:r>
            <a:r>
              <a:rPr lang="en-US" sz="300">
                <a:latin typeface="Quattrocento Sans"/>
                <a:ea typeface="Quattrocento Sans"/>
                <a:cs typeface="Quattrocento Sans"/>
                <a:sym typeface="Quattrocento Sans"/>
              </a:rPr>
              <a:t> dialog box.</a:t>
            </a:r>
            <a:endParaRPr sz="300"/>
          </a:p>
        </p:txBody>
      </p:sp>
      <p:sp>
        <p:nvSpPr>
          <p:cNvPr id="348" name="Google Shape;34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8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9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9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4" name="Shape 94"/>
        <p:cNvGrpSpPr/>
        <p:nvPr/>
      </p:nvGrpSpPr>
      <p:grpSpPr>
        <a:xfrm>
          <a:off x="0" y="0"/>
          <a:ext cx="0" cy="0"/>
          <a:chOff x="0" y="0"/>
          <a:chExt cx="0" cy="0"/>
        </a:xfrm>
      </p:grpSpPr>
      <p:sp>
        <p:nvSpPr>
          <p:cNvPr id="95" name="Google Shape;95;p69"/>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96" name="Google Shape;96;p69"/>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69"/>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69"/>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00" name="Shape 100"/>
        <p:cNvGrpSpPr/>
        <p:nvPr/>
      </p:nvGrpSpPr>
      <p:grpSpPr>
        <a:xfrm>
          <a:off x="0" y="0"/>
          <a:ext cx="0" cy="0"/>
          <a:chOff x="0" y="0"/>
          <a:chExt cx="0" cy="0"/>
        </a:xfrm>
      </p:grpSpPr>
      <p:sp>
        <p:nvSpPr>
          <p:cNvPr id="101" name="Google Shape;101;p91"/>
          <p:cNvSpPr/>
          <p:nvPr/>
        </p:nvSpPr>
        <p:spPr>
          <a:xfrm>
            <a:off x="-2" y="4664147"/>
            <a:ext cx="9151089" cy="0"/>
          </a:xfrm>
          <a:prstGeom prst="rtTriangle">
            <a:avLst/>
          </a:prstGeom>
          <a:gradFill>
            <a:gsLst>
              <a:gs pos="0">
                <a:srgbClr val="007795"/>
              </a:gs>
              <a:gs pos="55000">
                <a:srgbClr val="47BBE0"/>
              </a:gs>
              <a:gs pos="100000">
                <a:srgbClr val="007795"/>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102" name="Google Shape;102;p91"/>
          <p:cNvSpPr txBox="1"/>
          <p:nvPr>
            <p:ph type="ctrTitle"/>
          </p:nvPr>
        </p:nvSpPr>
        <p:spPr>
          <a:xfrm>
            <a:off x="685800" y="1752601"/>
            <a:ext cx="7772400" cy="1829761"/>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2"/>
              </a:buClr>
              <a:buSzPts val="4800"/>
              <a:buFont typeface="Lucida Sans"/>
              <a:buNone/>
              <a:defRPr b="1"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91"/>
          <p:cNvSpPr txBox="1"/>
          <p:nvPr>
            <p:ph idx="1" type="subTitle"/>
          </p:nvPr>
        </p:nvSpPr>
        <p:spPr>
          <a:xfrm>
            <a:off x="685800" y="3611607"/>
            <a:ext cx="7772400" cy="1199704"/>
          </a:xfrm>
          <a:prstGeom prst="rect">
            <a:avLst/>
          </a:prstGeom>
          <a:noFill/>
          <a:ln>
            <a:noFill/>
          </a:ln>
        </p:spPr>
        <p:txBody>
          <a:bodyPr anchorCtr="0" anchor="t" bIns="45700" lIns="45700" spcFirstLastPara="1" rIns="45700" wrap="square" tIns="45700">
            <a:normAutofit/>
          </a:bodyPr>
          <a:lstStyle>
            <a:lvl1pPr lvl="0" marR="64008" algn="r">
              <a:spcBef>
                <a:spcPts val="400"/>
              </a:spcBef>
              <a:spcAft>
                <a:spcPts val="0"/>
              </a:spcAft>
              <a:buSzPts val="1836"/>
              <a:buNone/>
              <a:defRPr>
                <a:solidFill>
                  <a:schemeClr val="dk2"/>
                </a:solidFill>
              </a:defRPr>
            </a:lvl1pPr>
            <a:lvl2pPr lvl="1" algn="ctr">
              <a:spcBef>
                <a:spcPts val="324"/>
              </a:spcBef>
              <a:spcAft>
                <a:spcPts val="0"/>
              </a:spcAft>
              <a:buSzPts val="1800"/>
              <a:buNone/>
              <a:defRPr/>
            </a:lvl2pPr>
            <a:lvl3pPr lvl="2" algn="ctr">
              <a:spcBef>
                <a:spcPts val="350"/>
              </a:spcBef>
              <a:spcAft>
                <a:spcPts val="0"/>
              </a:spcAft>
              <a:buSzPts val="1800"/>
              <a:buNone/>
              <a:defRPr/>
            </a:lvl3pPr>
            <a:lvl4pPr lvl="3" algn="ctr">
              <a:spcBef>
                <a:spcPts val="350"/>
              </a:spcBef>
              <a:spcAft>
                <a:spcPts val="0"/>
              </a:spcAft>
              <a:buSzPts val="1800"/>
              <a:buNone/>
              <a:defRPr/>
            </a:lvl4pPr>
            <a:lvl5pPr lvl="4" algn="ctr">
              <a:spcBef>
                <a:spcPts val="350"/>
              </a:spcBef>
              <a:spcAft>
                <a:spcPts val="0"/>
              </a:spcAft>
              <a:buSzPts val="1800"/>
              <a:buNone/>
              <a:defRPr/>
            </a:lvl5pPr>
            <a:lvl6pPr lvl="5" algn="ctr">
              <a:spcBef>
                <a:spcPts val="350"/>
              </a:spcBef>
              <a:spcAft>
                <a:spcPts val="0"/>
              </a:spcAft>
              <a:buSzPts val="1800"/>
              <a:buNone/>
              <a:defRPr/>
            </a:lvl6pPr>
            <a:lvl7pPr lvl="6" algn="ctr">
              <a:spcBef>
                <a:spcPts val="350"/>
              </a:spcBef>
              <a:spcAft>
                <a:spcPts val="0"/>
              </a:spcAft>
              <a:buSzPts val="1800"/>
              <a:buNone/>
              <a:defRPr/>
            </a:lvl7pPr>
            <a:lvl8pPr lvl="7" algn="ctr">
              <a:spcBef>
                <a:spcPts val="350"/>
              </a:spcBef>
              <a:spcAft>
                <a:spcPts val="0"/>
              </a:spcAft>
              <a:buSzPts val="1800"/>
              <a:buNone/>
              <a:defRPr/>
            </a:lvl8pPr>
            <a:lvl9pPr lvl="8" algn="ctr">
              <a:spcBef>
                <a:spcPts val="350"/>
              </a:spcBef>
              <a:spcAft>
                <a:spcPts val="0"/>
              </a:spcAft>
              <a:buSzPts val="1800"/>
              <a:buNone/>
              <a:defRPr/>
            </a:lvl9pPr>
          </a:lstStyle>
          <a:p/>
        </p:txBody>
      </p:sp>
      <p:grpSp>
        <p:nvGrpSpPr>
          <p:cNvPr id="104" name="Google Shape;104;p91"/>
          <p:cNvGrpSpPr/>
          <p:nvPr/>
        </p:nvGrpSpPr>
        <p:grpSpPr>
          <a:xfrm>
            <a:off x="-3765" y="4953000"/>
            <a:ext cx="9147765" cy="1912088"/>
            <a:chOff x="-3765" y="4832896"/>
            <a:chExt cx="9147765" cy="2032192"/>
          </a:xfrm>
        </p:grpSpPr>
        <p:sp>
          <p:nvSpPr>
            <p:cNvPr id="105" name="Google Shape;105;p91"/>
            <p:cNvSpPr/>
            <p:nvPr/>
          </p:nvSpPr>
          <p:spPr>
            <a:xfrm>
              <a:off x="1687513" y="4832896"/>
              <a:ext cx="7456487" cy="518816"/>
            </a:xfrm>
            <a:custGeom>
              <a:rect b="b" l="l" r="r" t="t"/>
              <a:pathLst>
                <a:path extrusionOk="0" h="367" w="4697">
                  <a:moveTo>
                    <a:pt x="4697" y="0"/>
                  </a:moveTo>
                  <a:lnTo>
                    <a:pt x="4697" y="367"/>
                  </a:lnTo>
                  <a:lnTo>
                    <a:pt x="0" y="218"/>
                  </a:lnTo>
                  <a:lnTo>
                    <a:pt x="4697" y="0"/>
                  </a:lnTo>
                  <a:close/>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106" name="Google Shape;106;p91"/>
            <p:cNvSpPr/>
            <p:nvPr/>
          </p:nvSpPr>
          <p:spPr>
            <a:xfrm>
              <a:off x="35443" y="5135526"/>
              <a:ext cx="9108557" cy="838200"/>
            </a:xfrm>
            <a:custGeom>
              <a:rect b="b" l="l" r="r" t="t"/>
              <a:pathLst>
                <a:path extrusionOk="0" h="528" w="5760">
                  <a:moveTo>
                    <a:pt x="0" y="0"/>
                  </a:moveTo>
                  <a:lnTo>
                    <a:pt x="5760" y="0"/>
                  </a:lnTo>
                  <a:lnTo>
                    <a:pt x="5760" y="528"/>
                  </a:lnTo>
                  <a:lnTo>
                    <a:pt x="48"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107" name="Google Shape;107;p91"/>
            <p:cNvSpPr/>
            <p:nvPr/>
          </p:nvSpPr>
          <p:spPr>
            <a:xfrm>
              <a:off x="0" y="4883888"/>
              <a:ext cx="9144000" cy="1981200"/>
            </a:xfrm>
            <a:custGeom>
              <a:rect b="b" l="l" r="r" t="t"/>
              <a:pathLst>
                <a:path extrusionOk="0" h="1248" w="5760">
                  <a:moveTo>
                    <a:pt x="0" y="0"/>
                  </a:moveTo>
                  <a:lnTo>
                    <a:pt x="0" y="1248"/>
                  </a:lnTo>
                  <a:lnTo>
                    <a:pt x="5760" y="1248"/>
                  </a:lnTo>
                  <a:lnTo>
                    <a:pt x="5760" y="528"/>
                  </a:lnTo>
                  <a:lnTo>
                    <a:pt x="0" y="0"/>
                  </a:lnTo>
                  <a:close/>
                </a:path>
              </a:pathLst>
            </a:cu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cxnSp>
          <p:nvCxnSpPr>
            <p:cNvPr id="108" name="Google Shape;108;p91"/>
            <p:cNvCxnSpPr/>
            <p:nvPr/>
          </p:nvCxnSpPr>
          <p:spPr>
            <a:xfrm>
              <a:off x="-3765" y="4880373"/>
              <a:ext cx="9147765" cy="839943"/>
            </a:xfrm>
            <a:prstGeom prst="straightConnector1">
              <a:avLst/>
            </a:prstGeom>
            <a:noFill/>
            <a:ln cap="flat" cmpd="sng" w="12050">
              <a:solidFill>
                <a:srgbClr val="93C5D8"/>
              </a:solidFill>
              <a:prstDash val="solid"/>
              <a:miter lim="800000"/>
              <a:headEnd len="sm" w="sm" type="none"/>
              <a:tailEnd len="sm" w="sm" type="none"/>
            </a:ln>
          </p:spPr>
        </p:cxnSp>
      </p:grpSp>
      <p:sp>
        <p:nvSpPr>
          <p:cNvPr id="109" name="Google Shape;109;p91"/>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91"/>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E7F0F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91"/>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sz="1000">
                <a:solidFill>
                  <a:srgbClr val="FFFFFF"/>
                </a:solidFill>
                <a:latin typeface="Lucida Sans"/>
                <a:ea typeface="Lucida Sans"/>
                <a:cs typeface="Lucida Sans"/>
                <a:sym typeface="Lucida Sans"/>
              </a:defRPr>
            </a:lvl1pPr>
            <a:lvl2pPr indent="0" lvl="1" marL="0" algn="r">
              <a:spcBef>
                <a:spcPts val="0"/>
              </a:spcBef>
              <a:buNone/>
              <a:defRPr b="0" sz="1000">
                <a:solidFill>
                  <a:srgbClr val="FFFFFF"/>
                </a:solidFill>
                <a:latin typeface="Lucida Sans"/>
                <a:ea typeface="Lucida Sans"/>
                <a:cs typeface="Lucida Sans"/>
                <a:sym typeface="Lucida Sans"/>
              </a:defRPr>
            </a:lvl2pPr>
            <a:lvl3pPr indent="0" lvl="2" marL="0" algn="r">
              <a:spcBef>
                <a:spcPts val="0"/>
              </a:spcBef>
              <a:buNone/>
              <a:defRPr b="0" sz="1000">
                <a:solidFill>
                  <a:srgbClr val="FFFFFF"/>
                </a:solidFill>
                <a:latin typeface="Lucida Sans"/>
                <a:ea typeface="Lucida Sans"/>
                <a:cs typeface="Lucida Sans"/>
                <a:sym typeface="Lucida Sans"/>
              </a:defRPr>
            </a:lvl3pPr>
            <a:lvl4pPr indent="0" lvl="3" marL="0" algn="r">
              <a:spcBef>
                <a:spcPts val="0"/>
              </a:spcBef>
              <a:buNone/>
              <a:defRPr b="0" sz="1000">
                <a:solidFill>
                  <a:srgbClr val="FFFFFF"/>
                </a:solidFill>
                <a:latin typeface="Lucida Sans"/>
                <a:ea typeface="Lucida Sans"/>
                <a:cs typeface="Lucida Sans"/>
                <a:sym typeface="Lucida Sans"/>
              </a:defRPr>
            </a:lvl4pPr>
            <a:lvl5pPr indent="0" lvl="4" marL="0" algn="r">
              <a:spcBef>
                <a:spcPts val="0"/>
              </a:spcBef>
              <a:buNone/>
              <a:defRPr b="0" sz="1000">
                <a:solidFill>
                  <a:srgbClr val="FFFFFF"/>
                </a:solidFill>
                <a:latin typeface="Lucida Sans"/>
                <a:ea typeface="Lucida Sans"/>
                <a:cs typeface="Lucida Sans"/>
                <a:sym typeface="Lucida Sans"/>
              </a:defRPr>
            </a:lvl5pPr>
            <a:lvl6pPr indent="0" lvl="5" marL="0" algn="r">
              <a:spcBef>
                <a:spcPts val="0"/>
              </a:spcBef>
              <a:buNone/>
              <a:defRPr b="0" sz="1000">
                <a:solidFill>
                  <a:srgbClr val="FFFFFF"/>
                </a:solidFill>
                <a:latin typeface="Lucida Sans"/>
                <a:ea typeface="Lucida Sans"/>
                <a:cs typeface="Lucida Sans"/>
                <a:sym typeface="Lucida Sans"/>
              </a:defRPr>
            </a:lvl6pPr>
            <a:lvl7pPr indent="0" lvl="6" marL="0" algn="r">
              <a:spcBef>
                <a:spcPts val="0"/>
              </a:spcBef>
              <a:buNone/>
              <a:defRPr b="0" sz="1000">
                <a:solidFill>
                  <a:srgbClr val="FFFFFF"/>
                </a:solidFill>
                <a:latin typeface="Lucida Sans"/>
                <a:ea typeface="Lucida Sans"/>
                <a:cs typeface="Lucida Sans"/>
                <a:sym typeface="Lucida Sans"/>
              </a:defRPr>
            </a:lvl7pPr>
            <a:lvl8pPr indent="0" lvl="7" marL="0" algn="r">
              <a:spcBef>
                <a:spcPts val="0"/>
              </a:spcBef>
              <a:buNone/>
              <a:defRPr b="0" sz="1000">
                <a:solidFill>
                  <a:srgbClr val="FFFFFF"/>
                </a:solidFill>
                <a:latin typeface="Lucida Sans"/>
                <a:ea typeface="Lucida Sans"/>
                <a:cs typeface="Lucida Sans"/>
                <a:sym typeface="Lucida Sans"/>
              </a:defRPr>
            </a:lvl8pPr>
            <a:lvl9pPr indent="0" lvl="8" marL="0" algn="r">
              <a:spcBef>
                <a:spcPts val="0"/>
              </a:spcBef>
              <a:buNone/>
              <a:defRPr b="0" sz="1000">
                <a:solidFill>
                  <a:srgbClr val="FFFFFF"/>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B1B1B1"/>
            </a:gs>
            <a:gs pos="40000">
              <a:srgbClr val="9E9E9E"/>
            </a:gs>
            <a:gs pos="100000">
              <a:schemeClr val="dk1"/>
            </a:gs>
          </a:gsLst>
          <a:path path="circle">
            <a:fillToRect b="100%" l="100%"/>
          </a:path>
          <a:tileRect r="-100%" t="-100%"/>
        </a:gradFill>
      </p:bgPr>
    </p:bg>
    <p:spTree>
      <p:nvGrpSpPr>
        <p:cNvPr id="112" name="Shape 112"/>
        <p:cNvGrpSpPr/>
        <p:nvPr/>
      </p:nvGrpSpPr>
      <p:grpSpPr>
        <a:xfrm>
          <a:off x="0" y="0"/>
          <a:ext cx="0" cy="0"/>
          <a:chOff x="0" y="0"/>
          <a:chExt cx="0" cy="0"/>
        </a:xfrm>
      </p:grpSpPr>
      <p:sp>
        <p:nvSpPr>
          <p:cNvPr id="113" name="Google Shape;113;p92"/>
          <p:cNvSpPr txBox="1"/>
          <p:nvPr>
            <p:ph type="title"/>
          </p:nvPr>
        </p:nvSpPr>
        <p:spPr>
          <a:xfrm>
            <a:off x="722376" y="1059712"/>
            <a:ext cx="7772400" cy="182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2"/>
              </a:buClr>
              <a:buSzPts val="4800"/>
              <a:buFont typeface="Lucida Sans"/>
              <a:buNone/>
              <a:defRPr b="1"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92"/>
          <p:cNvSpPr txBox="1"/>
          <p:nvPr>
            <p:ph idx="1" type="body"/>
          </p:nvPr>
        </p:nvSpPr>
        <p:spPr>
          <a:xfrm>
            <a:off x="3922713" y="2931712"/>
            <a:ext cx="4572000" cy="1454888"/>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564"/>
              <a:buNone/>
              <a:defRPr sz="2300">
                <a:solidFill>
                  <a:schemeClr val="lt1"/>
                </a:solidFill>
              </a:defRPr>
            </a:lvl1pPr>
            <a:lvl2pPr indent="-228600" lvl="1" marL="914400" algn="l">
              <a:spcBef>
                <a:spcPts val="324"/>
              </a:spcBef>
              <a:spcAft>
                <a:spcPts val="0"/>
              </a:spcAft>
              <a:buSzPts val="1800"/>
              <a:buNone/>
              <a:defRPr sz="1800">
                <a:solidFill>
                  <a:schemeClr val="lt1"/>
                </a:solidFill>
              </a:defRPr>
            </a:lvl2pPr>
            <a:lvl3pPr indent="-228600" lvl="2" marL="1371600" algn="l">
              <a:spcBef>
                <a:spcPts val="350"/>
              </a:spcBef>
              <a:spcAft>
                <a:spcPts val="0"/>
              </a:spcAft>
              <a:buSzPts val="1600"/>
              <a:buNone/>
              <a:defRPr sz="1600">
                <a:solidFill>
                  <a:schemeClr val="lt1"/>
                </a:solidFill>
              </a:defRPr>
            </a:lvl3pPr>
            <a:lvl4pPr indent="-228600" lvl="3" marL="1828800" algn="l">
              <a:spcBef>
                <a:spcPts val="350"/>
              </a:spcBef>
              <a:spcAft>
                <a:spcPts val="0"/>
              </a:spcAft>
              <a:buSzPts val="1400"/>
              <a:buNone/>
              <a:defRPr sz="1400">
                <a:solidFill>
                  <a:schemeClr val="lt1"/>
                </a:solidFill>
              </a:defRPr>
            </a:lvl4pPr>
            <a:lvl5pPr indent="-228600" lvl="4" marL="2286000" algn="l">
              <a:spcBef>
                <a:spcPts val="350"/>
              </a:spcBef>
              <a:spcAft>
                <a:spcPts val="0"/>
              </a:spcAft>
              <a:buSzPts val="1400"/>
              <a:buNone/>
              <a:defRPr sz="1400">
                <a:solidFill>
                  <a:schemeClr val="lt1"/>
                </a:solidFill>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15" name="Google Shape;115;p92"/>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92"/>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92"/>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92"/>
          <p:cNvSpPr/>
          <p:nvPr/>
        </p:nvSpPr>
        <p:spPr>
          <a:xfrm>
            <a:off x="3636680" y="3005472"/>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119" name="Google Shape;119;p92"/>
          <p:cNvSpPr/>
          <p:nvPr/>
        </p:nvSpPr>
        <p:spPr>
          <a:xfrm>
            <a:off x="3450264" y="3005472"/>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gradFill>
          <a:gsLst>
            <a:gs pos="0">
              <a:srgbClr val="B1B1B1"/>
            </a:gs>
            <a:gs pos="40000">
              <a:srgbClr val="9E9E9E"/>
            </a:gs>
            <a:gs pos="100000">
              <a:schemeClr val="dk1"/>
            </a:gs>
          </a:gsLst>
          <a:path path="circle">
            <a:fillToRect b="100%" l="100%"/>
          </a:path>
          <a:tileRect r="-100%" t="-100%"/>
        </a:gradFill>
      </p:bgPr>
    </p:bg>
    <p:spTree>
      <p:nvGrpSpPr>
        <p:cNvPr id="120" name="Shape 120"/>
        <p:cNvGrpSpPr/>
        <p:nvPr/>
      </p:nvGrpSpPr>
      <p:grpSpPr>
        <a:xfrm>
          <a:off x="0" y="0"/>
          <a:ext cx="0" cy="0"/>
          <a:chOff x="0" y="0"/>
          <a:chExt cx="0" cy="0"/>
        </a:xfrm>
      </p:grpSpPr>
      <p:sp>
        <p:nvSpPr>
          <p:cNvPr id="121" name="Google Shape;121;p93"/>
          <p:cNvSpPr txBox="1"/>
          <p:nvPr>
            <p:ph idx="1" type="body"/>
          </p:nvPr>
        </p:nvSpPr>
        <p:spPr>
          <a:xfrm>
            <a:off x="457200" y="1481328"/>
            <a:ext cx="4038600" cy="4525963"/>
          </a:xfrm>
          <a:prstGeom prst="rect">
            <a:avLst/>
          </a:prstGeom>
          <a:noFill/>
          <a:ln>
            <a:noFill/>
          </a:ln>
        </p:spPr>
        <p:txBody>
          <a:bodyPr anchorCtr="0" anchor="t" bIns="45700" lIns="91425" spcFirstLastPara="1" rIns="91425" wrap="square" tIns="45700">
            <a:normAutofit/>
          </a:bodyPr>
          <a:lstStyle>
            <a:lvl1pPr indent="-349504" lvl="0" marL="457200" algn="l">
              <a:spcBef>
                <a:spcPts val="400"/>
              </a:spcBef>
              <a:spcAft>
                <a:spcPts val="0"/>
              </a:spcAft>
              <a:buSzPts val="1904"/>
              <a:buChar char="🞂"/>
              <a:defRPr sz="2800"/>
            </a:lvl1pPr>
            <a:lvl2pPr indent="-381000" lvl="1" marL="914400" algn="l">
              <a:spcBef>
                <a:spcPts val="324"/>
              </a:spcBef>
              <a:spcAft>
                <a:spcPts val="0"/>
              </a:spcAft>
              <a:buSzPts val="2400"/>
              <a:buChar char="◦"/>
              <a:defRPr sz="2400"/>
            </a:lvl2pPr>
            <a:lvl3pPr indent="-355600" lvl="2" marL="1371600" algn="l">
              <a:spcBef>
                <a:spcPts val="350"/>
              </a:spcBef>
              <a:spcAft>
                <a:spcPts val="0"/>
              </a:spcAft>
              <a:buSzPts val="2000"/>
              <a:buChar char="●"/>
              <a:defRPr sz="2000"/>
            </a:lvl3pPr>
            <a:lvl4pPr indent="-342900" lvl="3" marL="1828800" algn="l">
              <a:spcBef>
                <a:spcPts val="350"/>
              </a:spcBef>
              <a:spcAft>
                <a:spcPts val="0"/>
              </a:spcAft>
              <a:buSzPts val="1800"/>
              <a:buChar char="●"/>
              <a:defRPr sz="1800"/>
            </a:lvl4pPr>
            <a:lvl5pPr indent="-342900" lvl="4" marL="2286000" algn="l">
              <a:spcBef>
                <a:spcPts val="350"/>
              </a:spcBef>
              <a:spcAft>
                <a:spcPts val="0"/>
              </a:spcAft>
              <a:buSzPts val="1800"/>
              <a:buChar char="●"/>
              <a:defRPr sz="18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22" name="Google Shape;122;p93"/>
          <p:cNvSpPr txBox="1"/>
          <p:nvPr>
            <p:ph idx="2" type="body"/>
          </p:nvPr>
        </p:nvSpPr>
        <p:spPr>
          <a:xfrm>
            <a:off x="4648200" y="1481328"/>
            <a:ext cx="4038600" cy="4525963"/>
          </a:xfrm>
          <a:prstGeom prst="rect">
            <a:avLst/>
          </a:prstGeom>
          <a:noFill/>
          <a:ln>
            <a:noFill/>
          </a:ln>
        </p:spPr>
        <p:txBody>
          <a:bodyPr anchorCtr="0" anchor="t" bIns="45700" lIns="91425" spcFirstLastPara="1" rIns="91425" wrap="square" tIns="45700">
            <a:normAutofit/>
          </a:bodyPr>
          <a:lstStyle>
            <a:lvl1pPr indent="-349504" lvl="0" marL="457200" algn="l">
              <a:spcBef>
                <a:spcPts val="400"/>
              </a:spcBef>
              <a:spcAft>
                <a:spcPts val="0"/>
              </a:spcAft>
              <a:buSzPts val="1904"/>
              <a:buChar char="🞂"/>
              <a:defRPr sz="2800"/>
            </a:lvl1pPr>
            <a:lvl2pPr indent="-381000" lvl="1" marL="914400" algn="l">
              <a:spcBef>
                <a:spcPts val="324"/>
              </a:spcBef>
              <a:spcAft>
                <a:spcPts val="0"/>
              </a:spcAft>
              <a:buSzPts val="2400"/>
              <a:buChar char="◦"/>
              <a:defRPr sz="2400"/>
            </a:lvl2pPr>
            <a:lvl3pPr indent="-355600" lvl="2" marL="1371600" algn="l">
              <a:spcBef>
                <a:spcPts val="350"/>
              </a:spcBef>
              <a:spcAft>
                <a:spcPts val="0"/>
              </a:spcAft>
              <a:buSzPts val="2000"/>
              <a:buChar char="●"/>
              <a:defRPr sz="2000"/>
            </a:lvl3pPr>
            <a:lvl4pPr indent="-342900" lvl="3" marL="1828800" algn="l">
              <a:spcBef>
                <a:spcPts val="350"/>
              </a:spcBef>
              <a:spcAft>
                <a:spcPts val="0"/>
              </a:spcAft>
              <a:buSzPts val="1800"/>
              <a:buChar char="●"/>
              <a:defRPr sz="1800"/>
            </a:lvl4pPr>
            <a:lvl5pPr indent="-342900" lvl="4" marL="2286000" algn="l">
              <a:spcBef>
                <a:spcPts val="350"/>
              </a:spcBef>
              <a:spcAft>
                <a:spcPts val="0"/>
              </a:spcAft>
              <a:buSzPts val="1800"/>
              <a:buChar char="●"/>
              <a:defRPr sz="18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23" name="Google Shape;123;p93"/>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93"/>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93"/>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bg>
      <p:bgPr>
        <a:blipFill rotWithShape="1">
          <a:blip r:embed="rId2">
            <a:alphaModFix/>
          </a:blip>
          <a:tile algn="tl" flip="none" tx="0" sx="50000" ty="0" sy="50000"/>
        </a:blipFill>
      </p:bgPr>
    </p:bg>
    <p:spTree>
      <p:nvGrpSpPr>
        <p:cNvPr id="127" name="Shape 127"/>
        <p:cNvGrpSpPr/>
        <p:nvPr/>
      </p:nvGrpSpPr>
      <p:grpSpPr>
        <a:xfrm>
          <a:off x="0" y="0"/>
          <a:ext cx="0" cy="0"/>
          <a:chOff x="0" y="0"/>
          <a:chExt cx="0" cy="0"/>
        </a:xfrm>
      </p:grpSpPr>
      <p:sp>
        <p:nvSpPr>
          <p:cNvPr id="128" name="Google Shape;128;p94"/>
          <p:cNvSpPr txBox="1"/>
          <p:nvPr>
            <p:ph type="title"/>
          </p:nvPr>
        </p:nvSpPr>
        <p:spPr>
          <a:xfrm>
            <a:off x="457200" y="273050"/>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100"/>
              <a:buFont typeface="Lucida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94"/>
          <p:cNvSpPr txBox="1"/>
          <p:nvPr>
            <p:ph idx="1" type="body"/>
          </p:nvPr>
        </p:nvSpPr>
        <p:spPr>
          <a:xfrm>
            <a:off x="457200" y="5410200"/>
            <a:ext cx="4040188"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rmAutofit/>
          </a:bodyPr>
          <a:lstStyle>
            <a:lvl1pPr indent="-228600" lvl="0" marL="457200" algn="l">
              <a:spcBef>
                <a:spcPts val="400"/>
              </a:spcBef>
              <a:spcAft>
                <a:spcPts val="0"/>
              </a:spcAft>
              <a:buSzPts val="1632"/>
              <a:buNone/>
              <a:defRPr b="0" sz="2400">
                <a:solidFill>
                  <a:schemeClr val="lt1"/>
                </a:solidFill>
              </a:defRPr>
            </a:lvl1pPr>
            <a:lvl2pPr indent="-228600" lvl="1" marL="914400" algn="l">
              <a:spcBef>
                <a:spcPts val="324"/>
              </a:spcBef>
              <a:spcAft>
                <a:spcPts val="0"/>
              </a:spcAft>
              <a:buSzPts val="2000"/>
              <a:buNone/>
              <a:defRPr b="1" sz="2000"/>
            </a:lvl2pPr>
            <a:lvl3pPr indent="-228600" lvl="2" marL="1371600" algn="l">
              <a:spcBef>
                <a:spcPts val="350"/>
              </a:spcBef>
              <a:spcAft>
                <a:spcPts val="0"/>
              </a:spcAft>
              <a:buSzPts val="1800"/>
              <a:buNone/>
              <a:defRPr b="1" sz="1800"/>
            </a:lvl3pPr>
            <a:lvl4pPr indent="-228600" lvl="3" marL="1828800" algn="l">
              <a:spcBef>
                <a:spcPts val="350"/>
              </a:spcBef>
              <a:spcAft>
                <a:spcPts val="0"/>
              </a:spcAft>
              <a:buSzPts val="1600"/>
              <a:buNone/>
              <a:defRPr b="1" sz="1600"/>
            </a:lvl4pPr>
            <a:lvl5pPr indent="-228600" lvl="4" marL="2286000" algn="l">
              <a:spcBef>
                <a:spcPts val="350"/>
              </a:spcBef>
              <a:spcAft>
                <a:spcPts val="0"/>
              </a:spcAft>
              <a:buSzPts val="1600"/>
              <a:buNone/>
              <a:defRPr b="1"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30" name="Google Shape;130;p94"/>
          <p:cNvSpPr txBox="1"/>
          <p:nvPr>
            <p:ph idx="2" type="body"/>
          </p:nvPr>
        </p:nvSpPr>
        <p:spPr>
          <a:xfrm>
            <a:off x="4645026" y="5410200"/>
            <a:ext cx="4041775"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rmAutofit/>
          </a:bodyPr>
          <a:lstStyle>
            <a:lvl1pPr indent="-228600" lvl="0" marL="457200" algn="l">
              <a:spcBef>
                <a:spcPts val="400"/>
              </a:spcBef>
              <a:spcAft>
                <a:spcPts val="0"/>
              </a:spcAft>
              <a:buSzPts val="1632"/>
              <a:buNone/>
              <a:defRPr b="0" sz="2400">
                <a:solidFill>
                  <a:schemeClr val="lt1"/>
                </a:solidFill>
              </a:defRPr>
            </a:lvl1pPr>
            <a:lvl2pPr indent="-228600" lvl="1" marL="914400" algn="l">
              <a:spcBef>
                <a:spcPts val="324"/>
              </a:spcBef>
              <a:spcAft>
                <a:spcPts val="0"/>
              </a:spcAft>
              <a:buSzPts val="2000"/>
              <a:buNone/>
              <a:defRPr b="1" sz="2000"/>
            </a:lvl2pPr>
            <a:lvl3pPr indent="-228600" lvl="2" marL="1371600" algn="l">
              <a:spcBef>
                <a:spcPts val="350"/>
              </a:spcBef>
              <a:spcAft>
                <a:spcPts val="0"/>
              </a:spcAft>
              <a:buSzPts val="1800"/>
              <a:buNone/>
              <a:defRPr b="1" sz="1800"/>
            </a:lvl3pPr>
            <a:lvl4pPr indent="-228600" lvl="3" marL="1828800" algn="l">
              <a:spcBef>
                <a:spcPts val="350"/>
              </a:spcBef>
              <a:spcAft>
                <a:spcPts val="0"/>
              </a:spcAft>
              <a:buSzPts val="1600"/>
              <a:buNone/>
              <a:defRPr b="1" sz="1600"/>
            </a:lvl4pPr>
            <a:lvl5pPr indent="-228600" lvl="4" marL="2286000" algn="l">
              <a:spcBef>
                <a:spcPts val="350"/>
              </a:spcBef>
              <a:spcAft>
                <a:spcPts val="0"/>
              </a:spcAft>
              <a:buSzPts val="1600"/>
              <a:buNone/>
              <a:defRPr b="1"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31" name="Google Shape;131;p94"/>
          <p:cNvSpPr txBox="1"/>
          <p:nvPr>
            <p:ph idx="3" type="body"/>
          </p:nvPr>
        </p:nvSpPr>
        <p:spPr>
          <a:xfrm>
            <a:off x="457200" y="1444294"/>
            <a:ext cx="4040188" cy="3941763"/>
          </a:xfrm>
          <a:prstGeom prst="rect">
            <a:avLst/>
          </a:prstGeom>
          <a:noFill/>
          <a:ln>
            <a:noFill/>
          </a:ln>
        </p:spPr>
        <p:txBody>
          <a:bodyPr anchorCtr="0" anchor="t" bIns="45700" lIns="91425" spcFirstLastPara="1" rIns="91425" wrap="square" tIns="45700">
            <a:normAutofit/>
          </a:bodyPr>
          <a:lstStyle>
            <a:lvl1pPr indent="-332232" lvl="0" marL="457200" algn="l">
              <a:spcBef>
                <a:spcPts val="400"/>
              </a:spcBef>
              <a:spcAft>
                <a:spcPts val="0"/>
              </a:spcAft>
              <a:buSzPts val="1632"/>
              <a:buChar char="🞂"/>
              <a:defRPr sz="2400"/>
            </a:lvl1pPr>
            <a:lvl2pPr indent="-355600" lvl="1" marL="914400" algn="l">
              <a:spcBef>
                <a:spcPts val="324"/>
              </a:spcBef>
              <a:spcAft>
                <a:spcPts val="0"/>
              </a:spcAft>
              <a:buSzPts val="2000"/>
              <a:buChar char="◦"/>
              <a:defRPr sz="2000"/>
            </a:lvl2pPr>
            <a:lvl3pPr indent="-342900" lvl="2" marL="1371600" algn="l">
              <a:spcBef>
                <a:spcPts val="350"/>
              </a:spcBef>
              <a:spcAft>
                <a:spcPts val="0"/>
              </a:spcAft>
              <a:buSzPts val="1800"/>
              <a:buChar char="●"/>
              <a:defRPr sz="1800"/>
            </a:lvl3pPr>
            <a:lvl4pPr indent="-330200" lvl="3" marL="1828800" algn="l">
              <a:spcBef>
                <a:spcPts val="350"/>
              </a:spcBef>
              <a:spcAft>
                <a:spcPts val="0"/>
              </a:spcAft>
              <a:buSzPts val="1600"/>
              <a:buChar char="●"/>
              <a:defRPr sz="1600"/>
            </a:lvl4pPr>
            <a:lvl5pPr indent="-330200" lvl="4" marL="2286000" algn="l">
              <a:spcBef>
                <a:spcPts val="350"/>
              </a:spcBef>
              <a:spcAft>
                <a:spcPts val="0"/>
              </a:spcAft>
              <a:buSzPts val="1600"/>
              <a:buChar char="●"/>
              <a:defRPr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32" name="Google Shape;132;p94"/>
          <p:cNvSpPr txBox="1"/>
          <p:nvPr>
            <p:ph idx="4" type="body"/>
          </p:nvPr>
        </p:nvSpPr>
        <p:spPr>
          <a:xfrm>
            <a:off x="4645025" y="1444294"/>
            <a:ext cx="4041775" cy="3941763"/>
          </a:xfrm>
          <a:prstGeom prst="rect">
            <a:avLst/>
          </a:prstGeom>
          <a:noFill/>
          <a:ln>
            <a:noFill/>
          </a:ln>
        </p:spPr>
        <p:txBody>
          <a:bodyPr anchorCtr="0" anchor="t" bIns="45700" lIns="91425" spcFirstLastPara="1" rIns="91425" wrap="square" tIns="45700">
            <a:normAutofit/>
          </a:bodyPr>
          <a:lstStyle>
            <a:lvl1pPr indent="-332232" lvl="0" marL="457200" algn="l">
              <a:spcBef>
                <a:spcPts val="0"/>
              </a:spcBef>
              <a:spcAft>
                <a:spcPts val="0"/>
              </a:spcAft>
              <a:buSzPts val="1632"/>
              <a:buChar char="🞂"/>
              <a:defRPr sz="2400"/>
            </a:lvl1pPr>
            <a:lvl2pPr indent="-355600" lvl="1" marL="914400" algn="l">
              <a:spcBef>
                <a:spcPts val="324"/>
              </a:spcBef>
              <a:spcAft>
                <a:spcPts val="0"/>
              </a:spcAft>
              <a:buSzPts val="2000"/>
              <a:buChar char="◦"/>
              <a:defRPr sz="2000"/>
            </a:lvl2pPr>
            <a:lvl3pPr indent="-342900" lvl="2" marL="1371600" algn="l">
              <a:spcBef>
                <a:spcPts val="350"/>
              </a:spcBef>
              <a:spcAft>
                <a:spcPts val="0"/>
              </a:spcAft>
              <a:buSzPts val="1800"/>
              <a:buChar char="●"/>
              <a:defRPr sz="1800"/>
            </a:lvl3pPr>
            <a:lvl4pPr indent="-330200" lvl="3" marL="1828800" algn="l">
              <a:spcBef>
                <a:spcPts val="350"/>
              </a:spcBef>
              <a:spcAft>
                <a:spcPts val="0"/>
              </a:spcAft>
              <a:buSzPts val="1600"/>
              <a:buChar char="●"/>
              <a:defRPr sz="1600"/>
            </a:lvl4pPr>
            <a:lvl5pPr indent="-330200" lvl="4" marL="2286000" algn="l">
              <a:spcBef>
                <a:spcPts val="350"/>
              </a:spcBef>
              <a:spcAft>
                <a:spcPts val="0"/>
              </a:spcAft>
              <a:buSzPts val="1600"/>
              <a:buChar char="●"/>
              <a:defRPr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33" name="Google Shape;133;p94"/>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94"/>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94"/>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B1B1B1"/>
            </a:gs>
            <a:gs pos="40000">
              <a:srgbClr val="9E9E9E"/>
            </a:gs>
            <a:gs pos="100000">
              <a:schemeClr val="dk1"/>
            </a:gs>
          </a:gsLst>
          <a:path path="circle">
            <a:fillToRect b="100%" l="100%"/>
          </a:path>
          <a:tileRect r="-100%" t="-100%"/>
        </a:gradFill>
      </p:bgPr>
    </p:bg>
    <p:spTree>
      <p:nvGrpSpPr>
        <p:cNvPr id="136" name="Shape 136"/>
        <p:cNvGrpSpPr/>
        <p:nvPr/>
      </p:nvGrpSpPr>
      <p:grpSpPr>
        <a:xfrm>
          <a:off x="0" y="0"/>
          <a:ext cx="0" cy="0"/>
          <a:chOff x="0" y="0"/>
          <a:chExt cx="0" cy="0"/>
        </a:xfrm>
      </p:grpSpPr>
      <p:sp>
        <p:nvSpPr>
          <p:cNvPr id="137" name="Google Shape;137;p95"/>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95"/>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95"/>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
        <p:nvSpPr>
          <p:cNvPr id="142" name="Google Shape;142;p96"/>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96"/>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96"/>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blipFill rotWithShape="1">
          <a:blip r:embed="rId2">
            <a:alphaModFix/>
          </a:blip>
          <a:tile algn="tl" flip="none" tx="0" sx="50000" ty="0" sy="50000"/>
        </a:blipFill>
      </p:bgPr>
    </p:bg>
    <p:spTree>
      <p:nvGrpSpPr>
        <p:cNvPr id="145" name="Shape 145"/>
        <p:cNvGrpSpPr/>
        <p:nvPr/>
      </p:nvGrpSpPr>
      <p:grpSpPr>
        <a:xfrm>
          <a:off x="0" y="0"/>
          <a:ext cx="0" cy="0"/>
          <a:chOff x="0" y="0"/>
          <a:chExt cx="0" cy="0"/>
        </a:xfrm>
      </p:grpSpPr>
      <p:sp>
        <p:nvSpPr>
          <p:cNvPr id="146" name="Google Shape;146;p97"/>
          <p:cNvSpPr txBox="1"/>
          <p:nvPr>
            <p:ph type="title"/>
          </p:nvPr>
        </p:nvSpPr>
        <p:spPr>
          <a:xfrm>
            <a:off x="914400" y="4876800"/>
            <a:ext cx="7481776"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Clr>
                <a:schemeClr val="accent1"/>
              </a:buClr>
              <a:buSzPts val="2500"/>
              <a:buFont typeface="Lucida Sans"/>
              <a:buNone/>
              <a:defRPr b="0" sz="25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97"/>
          <p:cNvSpPr txBox="1"/>
          <p:nvPr>
            <p:ph idx="1" type="body"/>
          </p:nvPr>
        </p:nvSpPr>
        <p:spPr>
          <a:xfrm>
            <a:off x="4419600" y="5355102"/>
            <a:ext cx="3974592" cy="914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1088"/>
              <a:buNone/>
              <a:defRPr sz="1600"/>
            </a:lvl1pPr>
            <a:lvl2pPr indent="-228600" lvl="1" marL="914400" algn="l">
              <a:spcBef>
                <a:spcPts val="324"/>
              </a:spcBef>
              <a:spcAft>
                <a:spcPts val="0"/>
              </a:spcAft>
              <a:buSzPts val="1200"/>
              <a:buNone/>
              <a:defRPr sz="1200"/>
            </a:lvl2pPr>
            <a:lvl3pPr indent="-228600" lvl="2" marL="1371600" algn="l">
              <a:spcBef>
                <a:spcPts val="350"/>
              </a:spcBef>
              <a:spcAft>
                <a:spcPts val="0"/>
              </a:spcAft>
              <a:buSzPts val="1000"/>
              <a:buNone/>
              <a:defRPr sz="1000"/>
            </a:lvl3pPr>
            <a:lvl4pPr indent="-228600" lvl="3" marL="1828800" algn="l">
              <a:spcBef>
                <a:spcPts val="350"/>
              </a:spcBef>
              <a:spcAft>
                <a:spcPts val="0"/>
              </a:spcAft>
              <a:buSzPts val="900"/>
              <a:buNone/>
              <a:defRPr sz="900"/>
            </a:lvl4pPr>
            <a:lvl5pPr indent="-228600" lvl="4" marL="2286000" algn="l">
              <a:spcBef>
                <a:spcPts val="350"/>
              </a:spcBef>
              <a:spcAft>
                <a:spcPts val="0"/>
              </a:spcAft>
              <a:buSzPts val="900"/>
              <a:buNone/>
              <a:defRPr sz="9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48" name="Google Shape;148;p97"/>
          <p:cNvSpPr txBox="1"/>
          <p:nvPr>
            <p:ph idx="2" type="body"/>
          </p:nvPr>
        </p:nvSpPr>
        <p:spPr>
          <a:xfrm>
            <a:off x="914400" y="274320"/>
            <a:ext cx="7479792" cy="4572000"/>
          </a:xfrm>
          <a:prstGeom prst="rect">
            <a:avLst/>
          </a:prstGeom>
          <a:noFill/>
          <a:ln>
            <a:noFill/>
          </a:ln>
        </p:spPr>
        <p:txBody>
          <a:bodyPr anchorCtr="0" anchor="t" bIns="45700" lIns="91425" spcFirstLastPara="1" rIns="91425" wrap="square" tIns="45700">
            <a:normAutofit/>
          </a:bodyPr>
          <a:lstStyle>
            <a:lvl1pPr indent="-366776" lvl="0" marL="457200" algn="l">
              <a:spcBef>
                <a:spcPts val="400"/>
              </a:spcBef>
              <a:spcAft>
                <a:spcPts val="0"/>
              </a:spcAft>
              <a:buSzPts val="2176"/>
              <a:buChar char="🞂"/>
              <a:defRPr sz="3200"/>
            </a:lvl1pPr>
            <a:lvl2pPr indent="-406400" lvl="1" marL="914400" algn="l">
              <a:spcBef>
                <a:spcPts val="324"/>
              </a:spcBef>
              <a:spcAft>
                <a:spcPts val="0"/>
              </a:spcAft>
              <a:buSzPts val="2800"/>
              <a:buChar char="◦"/>
              <a:defRPr sz="2800"/>
            </a:lvl2pPr>
            <a:lvl3pPr indent="-381000" lvl="2" marL="1371600" algn="l">
              <a:spcBef>
                <a:spcPts val="350"/>
              </a:spcBef>
              <a:spcAft>
                <a:spcPts val="0"/>
              </a:spcAft>
              <a:buSzPts val="2400"/>
              <a:buChar char="●"/>
              <a:defRPr sz="2400"/>
            </a:lvl3pPr>
            <a:lvl4pPr indent="-355600" lvl="3" marL="1828800" algn="l">
              <a:spcBef>
                <a:spcPts val="350"/>
              </a:spcBef>
              <a:spcAft>
                <a:spcPts val="0"/>
              </a:spcAft>
              <a:buSzPts val="2000"/>
              <a:buChar char="●"/>
              <a:defRPr sz="2000"/>
            </a:lvl4pPr>
            <a:lvl5pPr indent="-355600" lvl="4" marL="2286000" algn="l">
              <a:spcBef>
                <a:spcPts val="350"/>
              </a:spcBef>
              <a:spcAft>
                <a:spcPts val="0"/>
              </a:spcAft>
              <a:buSzPts val="2000"/>
              <a:buChar char="●"/>
              <a:defRPr sz="20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49" name="Google Shape;149;p97"/>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97"/>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97"/>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gradFill>
          <a:gsLst>
            <a:gs pos="0">
              <a:srgbClr val="B1B1B1"/>
            </a:gs>
            <a:gs pos="40000">
              <a:srgbClr val="9E9E9E"/>
            </a:gs>
            <a:gs pos="100000">
              <a:schemeClr val="dk1"/>
            </a:gs>
          </a:gsLst>
          <a:path path="circle">
            <a:fillToRect b="100%" l="100%"/>
          </a:path>
          <a:tileRect r="-100%" t="-100%"/>
        </a:gradFill>
      </p:bgPr>
    </p:bg>
    <p:spTree>
      <p:nvGrpSpPr>
        <p:cNvPr id="152" name="Shape 152"/>
        <p:cNvGrpSpPr/>
        <p:nvPr/>
      </p:nvGrpSpPr>
      <p:grpSpPr>
        <a:xfrm>
          <a:off x="0" y="0"/>
          <a:ext cx="0" cy="0"/>
          <a:chOff x="0" y="0"/>
          <a:chExt cx="0" cy="0"/>
        </a:xfrm>
      </p:grpSpPr>
      <p:sp>
        <p:nvSpPr>
          <p:cNvPr id="153" name="Google Shape;153;p98"/>
          <p:cNvSpPr txBox="1"/>
          <p:nvPr>
            <p:ph idx="1" type="body"/>
          </p:nvPr>
        </p:nvSpPr>
        <p:spPr>
          <a:xfrm>
            <a:off x="1141232" y="5443402"/>
            <a:ext cx="7162800" cy="648232"/>
          </a:xfrm>
          <a:prstGeom prst="rect">
            <a:avLst/>
          </a:prstGeom>
          <a:noFill/>
          <a:ln>
            <a:noFill/>
          </a:ln>
        </p:spPr>
        <p:txBody>
          <a:bodyPr anchorCtr="0" anchor="t" bIns="45700" lIns="91425" spcFirstLastPara="1" rIns="91425" wrap="square" tIns="0">
            <a:normAutofit/>
          </a:bodyPr>
          <a:lstStyle>
            <a:lvl1pPr indent="-228600" lvl="0" marL="457200" marR="18288" algn="r">
              <a:spcBef>
                <a:spcPts val="400"/>
              </a:spcBef>
              <a:spcAft>
                <a:spcPts val="0"/>
              </a:spcAft>
              <a:buSzPts val="952"/>
              <a:buNone/>
              <a:defRPr sz="1400"/>
            </a:lvl1pPr>
            <a:lvl2pPr indent="-304800" lvl="1" marL="914400" algn="l">
              <a:spcBef>
                <a:spcPts val="324"/>
              </a:spcBef>
              <a:spcAft>
                <a:spcPts val="0"/>
              </a:spcAft>
              <a:buSzPts val="1200"/>
              <a:buChar char="◦"/>
              <a:defRPr sz="1200"/>
            </a:lvl2pPr>
            <a:lvl3pPr indent="-292100" lvl="2" marL="1371600" algn="l">
              <a:spcBef>
                <a:spcPts val="350"/>
              </a:spcBef>
              <a:spcAft>
                <a:spcPts val="0"/>
              </a:spcAft>
              <a:buSzPts val="1000"/>
              <a:buChar char="●"/>
              <a:defRPr sz="1000"/>
            </a:lvl3pPr>
            <a:lvl4pPr indent="-285750" lvl="3" marL="1828800" algn="l">
              <a:spcBef>
                <a:spcPts val="350"/>
              </a:spcBef>
              <a:spcAft>
                <a:spcPts val="0"/>
              </a:spcAft>
              <a:buSzPts val="900"/>
              <a:buChar char="●"/>
              <a:defRPr sz="900"/>
            </a:lvl4pPr>
            <a:lvl5pPr indent="-285750" lvl="4" marL="2286000" algn="l">
              <a:spcBef>
                <a:spcPts val="350"/>
              </a:spcBef>
              <a:spcAft>
                <a:spcPts val="0"/>
              </a:spcAft>
              <a:buSzPts val="900"/>
              <a:buChar char="●"/>
              <a:defRPr sz="9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54" name="Google Shape;154;p98"/>
          <p:cNvSpPr/>
          <p:nvPr>
            <p:ph idx="2" type="pic"/>
          </p:nvPr>
        </p:nvSpPr>
        <p:spPr>
          <a:xfrm>
            <a:off x="228600" y="189968"/>
            <a:ext cx="8686800" cy="4389120"/>
          </a:xfrm>
          <a:prstGeom prst="rect">
            <a:avLst/>
          </a:prstGeom>
          <a:solidFill>
            <a:schemeClr val="dk2"/>
          </a:solidFill>
          <a:ln cap="flat" cmpd="sng" w="9525">
            <a:solidFill>
              <a:schemeClr val="dk1"/>
            </a:solidFill>
            <a:prstDash val="solid"/>
            <a:round/>
            <a:headEnd len="sm" w="sm" type="none"/>
            <a:tailEnd len="sm" w="sm" type="none"/>
          </a:ln>
        </p:spPr>
      </p:sp>
      <p:sp>
        <p:nvSpPr>
          <p:cNvPr id="155" name="Google Shape;155;p98"/>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98"/>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98"/>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sz="1000">
                <a:solidFill>
                  <a:schemeClr val="lt1"/>
                </a:solidFill>
                <a:latin typeface="Lucida Sans"/>
                <a:ea typeface="Lucida Sans"/>
                <a:cs typeface="Lucida Sans"/>
                <a:sym typeface="Lucida Sans"/>
              </a:defRPr>
            </a:lvl1pPr>
            <a:lvl2pPr indent="0" lvl="1" marL="0" algn="r">
              <a:spcBef>
                <a:spcPts val="0"/>
              </a:spcBef>
              <a:buNone/>
              <a:defRPr b="0" sz="1000">
                <a:solidFill>
                  <a:schemeClr val="lt1"/>
                </a:solidFill>
                <a:latin typeface="Lucida Sans"/>
                <a:ea typeface="Lucida Sans"/>
                <a:cs typeface="Lucida Sans"/>
                <a:sym typeface="Lucida Sans"/>
              </a:defRPr>
            </a:lvl2pPr>
            <a:lvl3pPr indent="0" lvl="2" marL="0" algn="r">
              <a:spcBef>
                <a:spcPts val="0"/>
              </a:spcBef>
              <a:buNone/>
              <a:defRPr b="0" sz="1000">
                <a:solidFill>
                  <a:schemeClr val="lt1"/>
                </a:solidFill>
                <a:latin typeface="Lucida Sans"/>
                <a:ea typeface="Lucida Sans"/>
                <a:cs typeface="Lucida Sans"/>
                <a:sym typeface="Lucida Sans"/>
              </a:defRPr>
            </a:lvl3pPr>
            <a:lvl4pPr indent="0" lvl="3" marL="0" algn="r">
              <a:spcBef>
                <a:spcPts val="0"/>
              </a:spcBef>
              <a:buNone/>
              <a:defRPr b="0" sz="1000">
                <a:solidFill>
                  <a:schemeClr val="lt1"/>
                </a:solidFill>
                <a:latin typeface="Lucida Sans"/>
                <a:ea typeface="Lucida Sans"/>
                <a:cs typeface="Lucida Sans"/>
                <a:sym typeface="Lucida Sans"/>
              </a:defRPr>
            </a:lvl4pPr>
            <a:lvl5pPr indent="0" lvl="4" marL="0" algn="r">
              <a:spcBef>
                <a:spcPts val="0"/>
              </a:spcBef>
              <a:buNone/>
              <a:defRPr b="0" sz="1000">
                <a:solidFill>
                  <a:schemeClr val="lt1"/>
                </a:solidFill>
                <a:latin typeface="Lucida Sans"/>
                <a:ea typeface="Lucida Sans"/>
                <a:cs typeface="Lucida Sans"/>
                <a:sym typeface="Lucida Sans"/>
              </a:defRPr>
            </a:lvl5pPr>
            <a:lvl6pPr indent="0" lvl="5" marL="0" algn="r">
              <a:spcBef>
                <a:spcPts val="0"/>
              </a:spcBef>
              <a:buNone/>
              <a:defRPr b="0" sz="1000">
                <a:solidFill>
                  <a:schemeClr val="lt1"/>
                </a:solidFill>
                <a:latin typeface="Lucida Sans"/>
                <a:ea typeface="Lucida Sans"/>
                <a:cs typeface="Lucida Sans"/>
                <a:sym typeface="Lucida Sans"/>
              </a:defRPr>
            </a:lvl6pPr>
            <a:lvl7pPr indent="0" lvl="6" marL="0" algn="r">
              <a:spcBef>
                <a:spcPts val="0"/>
              </a:spcBef>
              <a:buNone/>
              <a:defRPr b="0" sz="1000">
                <a:solidFill>
                  <a:schemeClr val="lt1"/>
                </a:solidFill>
                <a:latin typeface="Lucida Sans"/>
                <a:ea typeface="Lucida Sans"/>
                <a:cs typeface="Lucida Sans"/>
                <a:sym typeface="Lucida Sans"/>
              </a:defRPr>
            </a:lvl7pPr>
            <a:lvl8pPr indent="0" lvl="7" marL="0" algn="r">
              <a:spcBef>
                <a:spcPts val="0"/>
              </a:spcBef>
              <a:buNone/>
              <a:defRPr b="0" sz="1000">
                <a:solidFill>
                  <a:schemeClr val="lt1"/>
                </a:solidFill>
                <a:latin typeface="Lucida Sans"/>
                <a:ea typeface="Lucida Sans"/>
                <a:cs typeface="Lucida Sans"/>
                <a:sym typeface="Lucida Sans"/>
              </a:defRPr>
            </a:lvl8pPr>
            <a:lvl9pPr indent="0" lvl="8" marL="0" algn="r">
              <a:spcBef>
                <a:spcPts val="0"/>
              </a:spcBef>
              <a:buNone/>
              <a:defRPr b="0" sz="1000">
                <a:solidFill>
                  <a:schemeClr val="lt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98"/>
          <p:cNvSpPr txBox="1"/>
          <p:nvPr>
            <p:ph type="title"/>
          </p:nvPr>
        </p:nvSpPr>
        <p:spPr>
          <a:xfrm>
            <a:off x="228600" y="4865122"/>
            <a:ext cx="8075432" cy="562672"/>
          </a:xfrm>
          <a:prstGeom prst="rect">
            <a:avLst/>
          </a:prstGeom>
          <a:noFill/>
          <a:ln>
            <a:noFill/>
          </a:ln>
        </p:spPr>
        <p:txBody>
          <a:bodyPr anchorCtr="0" anchor="t" bIns="45700" lIns="91425" spcFirstLastPara="1" rIns="91425" wrap="square" tIns="45700">
            <a:normAutofit/>
          </a:bodyPr>
          <a:lstStyle>
            <a:lvl1pPr lvl="0" marR="0" algn="r">
              <a:spcBef>
                <a:spcPts val="0"/>
              </a:spcBef>
              <a:spcAft>
                <a:spcPts val="0"/>
              </a:spcAft>
              <a:buClr>
                <a:schemeClr val="accent1"/>
              </a:buClr>
              <a:buSzPts val="3000"/>
              <a:buFont typeface="Lucida Sans"/>
              <a:buNone/>
              <a:defRPr b="0" sz="30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98"/>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160" name="Google Shape;160;p98"/>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161" name="Google Shape;161;p98"/>
          <p:cNvSpPr/>
          <p:nvPr/>
        </p:nvSpPr>
        <p:spPr>
          <a:xfrm>
            <a:off x="-6042" y="5791253"/>
            <a:ext cx="3402314" cy="1080868"/>
          </a:xfrm>
          <a:prstGeom prst="rtTriangle">
            <a:avLst/>
          </a:pr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cxnSp>
        <p:nvCxnSpPr>
          <p:cNvPr id="162" name="Google Shape;162;p98"/>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163" name="Google Shape;163;p98"/>
          <p:cNvSpPr/>
          <p:nvPr/>
        </p:nvSpPr>
        <p:spPr>
          <a:xfrm>
            <a:off x="8664112" y="4988440"/>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164" name="Google Shape;164;p98"/>
          <p:cNvSpPr/>
          <p:nvPr/>
        </p:nvSpPr>
        <p:spPr>
          <a:xfrm>
            <a:off x="8477696" y="4988440"/>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5" name="Shape 165"/>
        <p:cNvGrpSpPr/>
        <p:nvPr/>
      </p:nvGrpSpPr>
      <p:grpSpPr>
        <a:xfrm>
          <a:off x="0" y="0"/>
          <a:ext cx="0" cy="0"/>
          <a:chOff x="0" y="0"/>
          <a:chExt cx="0" cy="0"/>
        </a:xfrm>
      </p:grpSpPr>
      <p:sp>
        <p:nvSpPr>
          <p:cNvPr id="166" name="Google Shape;166;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99"/>
          <p:cNvSpPr txBox="1"/>
          <p:nvPr>
            <p:ph idx="1" type="body"/>
          </p:nvPr>
        </p:nvSpPr>
        <p:spPr>
          <a:xfrm rot="5400000">
            <a:off x="2378965" y="-440435"/>
            <a:ext cx="4386071" cy="8229600"/>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68" name="Google Shape;168;p99"/>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99"/>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99"/>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1" name="Shape 171"/>
        <p:cNvGrpSpPr/>
        <p:nvPr/>
      </p:nvGrpSpPr>
      <p:grpSpPr>
        <a:xfrm>
          <a:off x="0" y="0"/>
          <a:ext cx="0" cy="0"/>
          <a:chOff x="0" y="0"/>
          <a:chExt cx="0" cy="0"/>
        </a:xfrm>
      </p:grpSpPr>
      <p:sp>
        <p:nvSpPr>
          <p:cNvPr id="172" name="Google Shape;172;p100"/>
          <p:cNvSpPr txBox="1"/>
          <p:nvPr>
            <p:ph type="title"/>
          </p:nvPr>
        </p:nvSpPr>
        <p:spPr>
          <a:xfrm rot="5400000">
            <a:off x="4936367" y="2182286"/>
            <a:ext cx="5592761" cy="177747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100"/>
          <p:cNvSpPr txBox="1"/>
          <p:nvPr>
            <p:ph idx="1" type="body"/>
          </p:nvPr>
        </p:nvSpPr>
        <p:spPr>
          <a:xfrm rot="5400000">
            <a:off x="823120" y="-91279"/>
            <a:ext cx="5592760" cy="6324600"/>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74" name="Google Shape;174;p100"/>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100"/>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00"/>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190" name="Shape 190"/>
        <p:cNvGrpSpPr/>
        <p:nvPr/>
      </p:nvGrpSpPr>
      <p:grpSpPr>
        <a:xfrm>
          <a:off x="0" y="0"/>
          <a:ext cx="0" cy="0"/>
          <a:chOff x="0" y="0"/>
          <a:chExt cx="0" cy="0"/>
        </a:xfrm>
      </p:grpSpPr>
      <p:sp>
        <p:nvSpPr>
          <p:cNvPr id="191" name="Google Shape;191;p73"/>
          <p:cNvSpPr txBox="1"/>
          <p:nvPr>
            <p:ph type="title"/>
          </p:nvPr>
        </p:nvSpPr>
        <p:spPr>
          <a:xfrm>
            <a:off x="1143000" y="109538"/>
            <a:ext cx="7162800" cy="5937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 name="Google Shape;192;p73"/>
          <p:cNvSpPr txBox="1"/>
          <p:nvPr>
            <p:ph idx="1" type="body"/>
          </p:nvPr>
        </p:nvSpPr>
        <p:spPr>
          <a:xfrm>
            <a:off x="1905000" y="990600"/>
            <a:ext cx="6781800" cy="51355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297180" lvl="1" marL="914400" algn="l">
              <a:spcBef>
                <a:spcPts val="360"/>
              </a:spcBef>
              <a:spcAft>
                <a:spcPts val="0"/>
              </a:spcAft>
              <a:buSzPts val="108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193" name="Google Shape;193;p73"/>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73"/>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73"/>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1" sz="1400">
                <a:solidFill>
                  <a:schemeClr val="dk1"/>
                </a:solidFill>
                <a:latin typeface="Times New Roman"/>
                <a:ea typeface="Times New Roman"/>
                <a:cs typeface="Times New Roman"/>
                <a:sym typeface="Times New Roman"/>
              </a:defRPr>
            </a:lvl1pPr>
            <a:lvl2pPr indent="0" lvl="1" marL="0" marR="0" algn="r">
              <a:spcBef>
                <a:spcPts val="0"/>
              </a:spcBef>
              <a:buNone/>
              <a:defRPr b="1" sz="1400">
                <a:solidFill>
                  <a:schemeClr val="dk1"/>
                </a:solidFill>
                <a:latin typeface="Times New Roman"/>
                <a:ea typeface="Times New Roman"/>
                <a:cs typeface="Times New Roman"/>
                <a:sym typeface="Times New Roman"/>
              </a:defRPr>
            </a:lvl2pPr>
            <a:lvl3pPr indent="0" lvl="2" marL="0" marR="0" algn="r">
              <a:spcBef>
                <a:spcPts val="0"/>
              </a:spcBef>
              <a:buNone/>
              <a:defRPr b="1" sz="1400">
                <a:solidFill>
                  <a:schemeClr val="dk1"/>
                </a:solidFill>
                <a:latin typeface="Times New Roman"/>
                <a:ea typeface="Times New Roman"/>
                <a:cs typeface="Times New Roman"/>
                <a:sym typeface="Times New Roman"/>
              </a:defRPr>
            </a:lvl3pPr>
            <a:lvl4pPr indent="0" lvl="3" marL="0" marR="0" algn="r">
              <a:spcBef>
                <a:spcPts val="0"/>
              </a:spcBef>
              <a:buNone/>
              <a:defRPr b="1" sz="1400">
                <a:solidFill>
                  <a:schemeClr val="dk1"/>
                </a:solidFill>
                <a:latin typeface="Times New Roman"/>
                <a:ea typeface="Times New Roman"/>
                <a:cs typeface="Times New Roman"/>
                <a:sym typeface="Times New Roman"/>
              </a:defRPr>
            </a:lvl4pPr>
            <a:lvl5pPr indent="0" lvl="4" marL="0" marR="0" algn="r">
              <a:spcBef>
                <a:spcPts val="0"/>
              </a:spcBef>
              <a:buNone/>
              <a:defRPr b="1" sz="1400">
                <a:solidFill>
                  <a:schemeClr val="dk1"/>
                </a:solidFill>
                <a:latin typeface="Times New Roman"/>
                <a:ea typeface="Times New Roman"/>
                <a:cs typeface="Times New Roman"/>
                <a:sym typeface="Times New Roman"/>
              </a:defRPr>
            </a:lvl5pPr>
            <a:lvl6pPr indent="0" lvl="5" marL="0" marR="0" algn="r">
              <a:spcBef>
                <a:spcPts val="0"/>
              </a:spcBef>
              <a:buNone/>
              <a:defRPr b="1" sz="1400">
                <a:solidFill>
                  <a:schemeClr val="dk1"/>
                </a:solidFill>
                <a:latin typeface="Times New Roman"/>
                <a:ea typeface="Times New Roman"/>
                <a:cs typeface="Times New Roman"/>
                <a:sym typeface="Times New Roman"/>
              </a:defRPr>
            </a:lvl6pPr>
            <a:lvl7pPr indent="0" lvl="6" marL="0" marR="0" algn="r">
              <a:spcBef>
                <a:spcPts val="0"/>
              </a:spcBef>
              <a:buNone/>
              <a:defRPr b="1" sz="1400">
                <a:solidFill>
                  <a:schemeClr val="dk1"/>
                </a:solidFill>
                <a:latin typeface="Times New Roman"/>
                <a:ea typeface="Times New Roman"/>
                <a:cs typeface="Times New Roman"/>
                <a:sym typeface="Times New Roman"/>
              </a:defRPr>
            </a:lvl7pPr>
            <a:lvl8pPr indent="0" lvl="7" marL="0" marR="0" algn="r">
              <a:spcBef>
                <a:spcPts val="0"/>
              </a:spcBef>
              <a:buNone/>
              <a:defRPr b="1" sz="1400">
                <a:solidFill>
                  <a:schemeClr val="dk1"/>
                </a:solidFill>
                <a:latin typeface="Times New Roman"/>
                <a:ea typeface="Times New Roman"/>
                <a:cs typeface="Times New Roman"/>
                <a:sym typeface="Times New Roman"/>
              </a:defRPr>
            </a:lvl8pPr>
            <a:lvl9pPr indent="0" lvl="8" marL="0" marR="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96" name="Shape 196"/>
        <p:cNvGrpSpPr/>
        <p:nvPr/>
      </p:nvGrpSpPr>
      <p:grpSpPr>
        <a:xfrm>
          <a:off x="0" y="0"/>
          <a:ext cx="0" cy="0"/>
          <a:chOff x="0" y="0"/>
          <a:chExt cx="0" cy="0"/>
        </a:xfrm>
      </p:grpSpPr>
      <p:sp>
        <p:nvSpPr>
          <p:cNvPr id="197" name="Google Shape;197;p7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8" name="Google Shape;198;p74"/>
          <p:cNvSpPr/>
          <p:nvPr>
            <p:ph idx="2" type="pic"/>
          </p:nvPr>
        </p:nvSpPr>
        <p:spPr>
          <a:xfrm>
            <a:off x="1792288" y="612775"/>
            <a:ext cx="5486400" cy="4114800"/>
          </a:xfrm>
          <a:prstGeom prst="rect">
            <a:avLst/>
          </a:prstGeom>
          <a:noFill/>
          <a:ln>
            <a:noFill/>
          </a:ln>
        </p:spPr>
      </p:sp>
      <p:sp>
        <p:nvSpPr>
          <p:cNvPr id="199" name="Google Shape;199;p7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720"/>
              <a:buNone/>
              <a:defRPr sz="1200"/>
            </a:lvl2pPr>
            <a:lvl3pPr indent="-228600" lvl="2" marL="1371600" algn="l">
              <a:spcBef>
                <a:spcPts val="200"/>
              </a:spcBef>
              <a:spcAft>
                <a:spcPts val="0"/>
              </a:spcAft>
              <a:buSzPts val="600"/>
              <a:buNone/>
              <a:defRPr sz="1000"/>
            </a:lvl3pPr>
            <a:lvl4pPr indent="-228600" lvl="3" marL="1828800" algn="l">
              <a:spcBef>
                <a:spcPts val="180"/>
              </a:spcBef>
              <a:spcAft>
                <a:spcPts val="0"/>
              </a:spcAft>
              <a:buSzPts val="54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200" name="Google Shape;200;p74"/>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74"/>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74"/>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1" sz="1400">
                <a:solidFill>
                  <a:schemeClr val="dk1"/>
                </a:solidFill>
                <a:latin typeface="Times New Roman"/>
                <a:ea typeface="Times New Roman"/>
                <a:cs typeface="Times New Roman"/>
                <a:sym typeface="Times New Roman"/>
              </a:defRPr>
            </a:lvl1pPr>
            <a:lvl2pPr indent="0" lvl="1" marL="0" marR="0" algn="r">
              <a:spcBef>
                <a:spcPts val="0"/>
              </a:spcBef>
              <a:buNone/>
              <a:defRPr b="1" sz="1400">
                <a:solidFill>
                  <a:schemeClr val="dk1"/>
                </a:solidFill>
                <a:latin typeface="Times New Roman"/>
                <a:ea typeface="Times New Roman"/>
                <a:cs typeface="Times New Roman"/>
                <a:sym typeface="Times New Roman"/>
              </a:defRPr>
            </a:lvl2pPr>
            <a:lvl3pPr indent="0" lvl="2" marL="0" marR="0" algn="r">
              <a:spcBef>
                <a:spcPts val="0"/>
              </a:spcBef>
              <a:buNone/>
              <a:defRPr b="1" sz="1400">
                <a:solidFill>
                  <a:schemeClr val="dk1"/>
                </a:solidFill>
                <a:latin typeface="Times New Roman"/>
                <a:ea typeface="Times New Roman"/>
                <a:cs typeface="Times New Roman"/>
                <a:sym typeface="Times New Roman"/>
              </a:defRPr>
            </a:lvl3pPr>
            <a:lvl4pPr indent="0" lvl="3" marL="0" marR="0" algn="r">
              <a:spcBef>
                <a:spcPts val="0"/>
              </a:spcBef>
              <a:buNone/>
              <a:defRPr b="1" sz="1400">
                <a:solidFill>
                  <a:schemeClr val="dk1"/>
                </a:solidFill>
                <a:latin typeface="Times New Roman"/>
                <a:ea typeface="Times New Roman"/>
                <a:cs typeface="Times New Roman"/>
                <a:sym typeface="Times New Roman"/>
              </a:defRPr>
            </a:lvl4pPr>
            <a:lvl5pPr indent="0" lvl="4" marL="0" marR="0" algn="r">
              <a:spcBef>
                <a:spcPts val="0"/>
              </a:spcBef>
              <a:buNone/>
              <a:defRPr b="1" sz="1400">
                <a:solidFill>
                  <a:schemeClr val="dk1"/>
                </a:solidFill>
                <a:latin typeface="Times New Roman"/>
                <a:ea typeface="Times New Roman"/>
                <a:cs typeface="Times New Roman"/>
                <a:sym typeface="Times New Roman"/>
              </a:defRPr>
            </a:lvl5pPr>
            <a:lvl6pPr indent="0" lvl="5" marL="0" marR="0" algn="r">
              <a:spcBef>
                <a:spcPts val="0"/>
              </a:spcBef>
              <a:buNone/>
              <a:defRPr b="1" sz="1400">
                <a:solidFill>
                  <a:schemeClr val="dk1"/>
                </a:solidFill>
                <a:latin typeface="Times New Roman"/>
                <a:ea typeface="Times New Roman"/>
                <a:cs typeface="Times New Roman"/>
                <a:sym typeface="Times New Roman"/>
              </a:defRPr>
            </a:lvl6pPr>
            <a:lvl7pPr indent="0" lvl="6" marL="0" marR="0" algn="r">
              <a:spcBef>
                <a:spcPts val="0"/>
              </a:spcBef>
              <a:buNone/>
              <a:defRPr b="1" sz="1400">
                <a:solidFill>
                  <a:schemeClr val="dk1"/>
                </a:solidFill>
                <a:latin typeface="Times New Roman"/>
                <a:ea typeface="Times New Roman"/>
                <a:cs typeface="Times New Roman"/>
                <a:sym typeface="Times New Roman"/>
              </a:defRPr>
            </a:lvl7pPr>
            <a:lvl8pPr indent="0" lvl="7" marL="0" marR="0" algn="r">
              <a:spcBef>
                <a:spcPts val="0"/>
              </a:spcBef>
              <a:buNone/>
              <a:defRPr b="1" sz="1400">
                <a:solidFill>
                  <a:schemeClr val="dk1"/>
                </a:solidFill>
                <a:latin typeface="Times New Roman"/>
                <a:ea typeface="Times New Roman"/>
                <a:cs typeface="Times New Roman"/>
                <a:sym typeface="Times New Roman"/>
              </a:defRPr>
            </a:lvl8pPr>
            <a:lvl9pPr indent="0" lvl="8" marL="0" marR="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03" name="Shape 203"/>
        <p:cNvGrpSpPr/>
        <p:nvPr/>
      </p:nvGrpSpPr>
      <p:grpSpPr>
        <a:xfrm>
          <a:off x="0" y="0"/>
          <a:ext cx="0" cy="0"/>
          <a:chOff x="0" y="0"/>
          <a:chExt cx="0" cy="0"/>
        </a:xfrm>
      </p:grpSpPr>
      <p:sp>
        <p:nvSpPr>
          <p:cNvPr id="204" name="Google Shape;204;p7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5" name="Google Shape;205;p7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SzPts val="2800"/>
              <a:buNone/>
              <a:defRPr/>
            </a:lvl1pPr>
            <a:lvl2pPr lvl="1" algn="ctr">
              <a:spcBef>
                <a:spcPts val="480"/>
              </a:spcBef>
              <a:spcAft>
                <a:spcPts val="0"/>
              </a:spcAft>
              <a:buSzPts val="1440"/>
              <a:buNone/>
              <a:defRPr/>
            </a:lvl2pPr>
            <a:lvl3pPr lvl="2" algn="ctr">
              <a:spcBef>
                <a:spcPts val="480"/>
              </a:spcBef>
              <a:spcAft>
                <a:spcPts val="0"/>
              </a:spcAft>
              <a:buSzPts val="1440"/>
              <a:buNone/>
              <a:defRPr/>
            </a:lvl3pPr>
            <a:lvl4pPr lvl="3" algn="ctr">
              <a:spcBef>
                <a:spcPts val="400"/>
              </a:spcBef>
              <a:spcAft>
                <a:spcPts val="0"/>
              </a:spcAft>
              <a:buSzPts val="1200"/>
              <a:buNone/>
              <a:defRPr/>
            </a:lvl4pPr>
            <a:lvl5pPr lvl="4" algn="ctr">
              <a:spcBef>
                <a:spcPts val="400"/>
              </a:spcBef>
              <a:spcAft>
                <a:spcPts val="0"/>
              </a:spcAft>
              <a:buSzPts val="1200"/>
              <a:buNone/>
              <a:defRPr/>
            </a:lvl5pPr>
            <a:lvl6pPr lvl="5" algn="ctr">
              <a:spcBef>
                <a:spcPts val="400"/>
              </a:spcBef>
              <a:spcAft>
                <a:spcPts val="0"/>
              </a:spcAft>
              <a:buSzPts val="1200"/>
              <a:buNone/>
              <a:defRPr/>
            </a:lvl6pPr>
            <a:lvl7pPr lvl="6" algn="ctr">
              <a:spcBef>
                <a:spcPts val="400"/>
              </a:spcBef>
              <a:spcAft>
                <a:spcPts val="0"/>
              </a:spcAft>
              <a:buSzPts val="1200"/>
              <a:buNone/>
              <a:defRPr/>
            </a:lvl7pPr>
            <a:lvl8pPr lvl="7" algn="ctr">
              <a:spcBef>
                <a:spcPts val="400"/>
              </a:spcBef>
              <a:spcAft>
                <a:spcPts val="0"/>
              </a:spcAft>
              <a:buSzPts val="1200"/>
              <a:buNone/>
              <a:defRPr/>
            </a:lvl8pPr>
            <a:lvl9pPr lvl="8" algn="ctr">
              <a:spcBef>
                <a:spcPts val="400"/>
              </a:spcBef>
              <a:spcAft>
                <a:spcPts val="0"/>
              </a:spcAft>
              <a:buSzPts val="1200"/>
              <a:buNone/>
              <a:defRPr/>
            </a:lvl9pPr>
          </a:lstStyle>
          <a:p/>
        </p:txBody>
      </p:sp>
      <p:sp>
        <p:nvSpPr>
          <p:cNvPr id="206" name="Google Shape;206;p75"/>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75"/>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75"/>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1" sz="1400">
                <a:solidFill>
                  <a:schemeClr val="dk1"/>
                </a:solidFill>
                <a:latin typeface="Times New Roman"/>
                <a:ea typeface="Times New Roman"/>
                <a:cs typeface="Times New Roman"/>
                <a:sym typeface="Times New Roman"/>
              </a:defRPr>
            </a:lvl1pPr>
            <a:lvl2pPr indent="0" lvl="1" marL="0" marR="0" algn="r">
              <a:spcBef>
                <a:spcPts val="0"/>
              </a:spcBef>
              <a:buNone/>
              <a:defRPr b="1" sz="1400">
                <a:solidFill>
                  <a:schemeClr val="dk1"/>
                </a:solidFill>
                <a:latin typeface="Times New Roman"/>
                <a:ea typeface="Times New Roman"/>
                <a:cs typeface="Times New Roman"/>
                <a:sym typeface="Times New Roman"/>
              </a:defRPr>
            </a:lvl2pPr>
            <a:lvl3pPr indent="0" lvl="2" marL="0" marR="0" algn="r">
              <a:spcBef>
                <a:spcPts val="0"/>
              </a:spcBef>
              <a:buNone/>
              <a:defRPr b="1" sz="1400">
                <a:solidFill>
                  <a:schemeClr val="dk1"/>
                </a:solidFill>
                <a:latin typeface="Times New Roman"/>
                <a:ea typeface="Times New Roman"/>
                <a:cs typeface="Times New Roman"/>
                <a:sym typeface="Times New Roman"/>
              </a:defRPr>
            </a:lvl3pPr>
            <a:lvl4pPr indent="0" lvl="3" marL="0" marR="0" algn="r">
              <a:spcBef>
                <a:spcPts val="0"/>
              </a:spcBef>
              <a:buNone/>
              <a:defRPr b="1" sz="1400">
                <a:solidFill>
                  <a:schemeClr val="dk1"/>
                </a:solidFill>
                <a:latin typeface="Times New Roman"/>
                <a:ea typeface="Times New Roman"/>
                <a:cs typeface="Times New Roman"/>
                <a:sym typeface="Times New Roman"/>
              </a:defRPr>
            </a:lvl4pPr>
            <a:lvl5pPr indent="0" lvl="4" marL="0" marR="0" algn="r">
              <a:spcBef>
                <a:spcPts val="0"/>
              </a:spcBef>
              <a:buNone/>
              <a:defRPr b="1" sz="1400">
                <a:solidFill>
                  <a:schemeClr val="dk1"/>
                </a:solidFill>
                <a:latin typeface="Times New Roman"/>
                <a:ea typeface="Times New Roman"/>
                <a:cs typeface="Times New Roman"/>
                <a:sym typeface="Times New Roman"/>
              </a:defRPr>
            </a:lvl5pPr>
            <a:lvl6pPr indent="0" lvl="5" marL="0" marR="0" algn="r">
              <a:spcBef>
                <a:spcPts val="0"/>
              </a:spcBef>
              <a:buNone/>
              <a:defRPr b="1" sz="1400">
                <a:solidFill>
                  <a:schemeClr val="dk1"/>
                </a:solidFill>
                <a:latin typeface="Times New Roman"/>
                <a:ea typeface="Times New Roman"/>
                <a:cs typeface="Times New Roman"/>
                <a:sym typeface="Times New Roman"/>
              </a:defRPr>
            </a:lvl6pPr>
            <a:lvl7pPr indent="0" lvl="6" marL="0" marR="0" algn="r">
              <a:spcBef>
                <a:spcPts val="0"/>
              </a:spcBef>
              <a:buNone/>
              <a:defRPr b="1" sz="1400">
                <a:solidFill>
                  <a:schemeClr val="dk1"/>
                </a:solidFill>
                <a:latin typeface="Times New Roman"/>
                <a:ea typeface="Times New Roman"/>
                <a:cs typeface="Times New Roman"/>
                <a:sym typeface="Times New Roman"/>
              </a:defRPr>
            </a:lvl7pPr>
            <a:lvl8pPr indent="0" lvl="7" marL="0" marR="0" algn="r">
              <a:spcBef>
                <a:spcPts val="0"/>
              </a:spcBef>
              <a:buNone/>
              <a:defRPr b="1" sz="1400">
                <a:solidFill>
                  <a:schemeClr val="dk1"/>
                </a:solidFill>
                <a:latin typeface="Times New Roman"/>
                <a:ea typeface="Times New Roman"/>
                <a:cs typeface="Times New Roman"/>
                <a:sym typeface="Times New Roman"/>
              </a:defRPr>
            </a:lvl8pPr>
            <a:lvl9pPr indent="0" lvl="8" marL="0" marR="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09" name="Shape 209"/>
        <p:cNvGrpSpPr/>
        <p:nvPr/>
      </p:nvGrpSpPr>
      <p:grpSpPr>
        <a:xfrm>
          <a:off x="0" y="0"/>
          <a:ext cx="0" cy="0"/>
          <a:chOff x="0" y="0"/>
          <a:chExt cx="0" cy="0"/>
        </a:xfrm>
      </p:grpSpPr>
      <p:sp>
        <p:nvSpPr>
          <p:cNvPr id="210" name="Google Shape;210;p7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1" name="Google Shape;211;p7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080"/>
              <a:buNone/>
              <a:defRPr sz="1800"/>
            </a:lvl2pPr>
            <a:lvl3pPr indent="-228600" lvl="2" marL="1371600" algn="l">
              <a:spcBef>
                <a:spcPts val="320"/>
              </a:spcBef>
              <a:spcAft>
                <a:spcPts val="0"/>
              </a:spcAft>
              <a:buSzPts val="960"/>
              <a:buNone/>
              <a:defRPr sz="1600"/>
            </a:lvl3pPr>
            <a:lvl4pPr indent="-228600" lvl="3" marL="1828800" algn="l">
              <a:spcBef>
                <a:spcPts val="280"/>
              </a:spcBef>
              <a:spcAft>
                <a:spcPts val="0"/>
              </a:spcAft>
              <a:buSzPts val="84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212" name="Google Shape;212;p76"/>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76"/>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76"/>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1" sz="1400">
                <a:solidFill>
                  <a:schemeClr val="dk1"/>
                </a:solidFill>
                <a:latin typeface="Times New Roman"/>
                <a:ea typeface="Times New Roman"/>
                <a:cs typeface="Times New Roman"/>
                <a:sym typeface="Times New Roman"/>
              </a:defRPr>
            </a:lvl1pPr>
            <a:lvl2pPr indent="0" lvl="1" marL="0" marR="0" algn="r">
              <a:spcBef>
                <a:spcPts val="0"/>
              </a:spcBef>
              <a:buNone/>
              <a:defRPr b="1" sz="1400">
                <a:solidFill>
                  <a:schemeClr val="dk1"/>
                </a:solidFill>
                <a:latin typeface="Times New Roman"/>
                <a:ea typeface="Times New Roman"/>
                <a:cs typeface="Times New Roman"/>
                <a:sym typeface="Times New Roman"/>
              </a:defRPr>
            </a:lvl2pPr>
            <a:lvl3pPr indent="0" lvl="2" marL="0" marR="0" algn="r">
              <a:spcBef>
                <a:spcPts val="0"/>
              </a:spcBef>
              <a:buNone/>
              <a:defRPr b="1" sz="1400">
                <a:solidFill>
                  <a:schemeClr val="dk1"/>
                </a:solidFill>
                <a:latin typeface="Times New Roman"/>
                <a:ea typeface="Times New Roman"/>
                <a:cs typeface="Times New Roman"/>
                <a:sym typeface="Times New Roman"/>
              </a:defRPr>
            </a:lvl3pPr>
            <a:lvl4pPr indent="0" lvl="3" marL="0" marR="0" algn="r">
              <a:spcBef>
                <a:spcPts val="0"/>
              </a:spcBef>
              <a:buNone/>
              <a:defRPr b="1" sz="1400">
                <a:solidFill>
                  <a:schemeClr val="dk1"/>
                </a:solidFill>
                <a:latin typeface="Times New Roman"/>
                <a:ea typeface="Times New Roman"/>
                <a:cs typeface="Times New Roman"/>
                <a:sym typeface="Times New Roman"/>
              </a:defRPr>
            </a:lvl4pPr>
            <a:lvl5pPr indent="0" lvl="4" marL="0" marR="0" algn="r">
              <a:spcBef>
                <a:spcPts val="0"/>
              </a:spcBef>
              <a:buNone/>
              <a:defRPr b="1" sz="1400">
                <a:solidFill>
                  <a:schemeClr val="dk1"/>
                </a:solidFill>
                <a:latin typeface="Times New Roman"/>
                <a:ea typeface="Times New Roman"/>
                <a:cs typeface="Times New Roman"/>
                <a:sym typeface="Times New Roman"/>
              </a:defRPr>
            </a:lvl5pPr>
            <a:lvl6pPr indent="0" lvl="5" marL="0" marR="0" algn="r">
              <a:spcBef>
                <a:spcPts val="0"/>
              </a:spcBef>
              <a:buNone/>
              <a:defRPr b="1" sz="1400">
                <a:solidFill>
                  <a:schemeClr val="dk1"/>
                </a:solidFill>
                <a:latin typeface="Times New Roman"/>
                <a:ea typeface="Times New Roman"/>
                <a:cs typeface="Times New Roman"/>
                <a:sym typeface="Times New Roman"/>
              </a:defRPr>
            </a:lvl6pPr>
            <a:lvl7pPr indent="0" lvl="6" marL="0" marR="0" algn="r">
              <a:spcBef>
                <a:spcPts val="0"/>
              </a:spcBef>
              <a:buNone/>
              <a:defRPr b="1" sz="1400">
                <a:solidFill>
                  <a:schemeClr val="dk1"/>
                </a:solidFill>
                <a:latin typeface="Times New Roman"/>
                <a:ea typeface="Times New Roman"/>
                <a:cs typeface="Times New Roman"/>
                <a:sym typeface="Times New Roman"/>
              </a:defRPr>
            </a:lvl7pPr>
            <a:lvl8pPr indent="0" lvl="7" marL="0" marR="0" algn="r">
              <a:spcBef>
                <a:spcPts val="0"/>
              </a:spcBef>
              <a:buNone/>
              <a:defRPr b="1" sz="1400">
                <a:solidFill>
                  <a:schemeClr val="dk1"/>
                </a:solidFill>
                <a:latin typeface="Times New Roman"/>
                <a:ea typeface="Times New Roman"/>
                <a:cs typeface="Times New Roman"/>
                <a:sym typeface="Times New Roman"/>
              </a:defRPr>
            </a:lvl8pPr>
            <a:lvl9pPr indent="0" lvl="8" marL="0" marR="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215" name="Shape 215"/>
        <p:cNvGrpSpPr/>
        <p:nvPr/>
      </p:nvGrpSpPr>
      <p:grpSpPr>
        <a:xfrm>
          <a:off x="0" y="0"/>
          <a:ext cx="0" cy="0"/>
          <a:chOff x="0" y="0"/>
          <a:chExt cx="0" cy="0"/>
        </a:xfrm>
      </p:grpSpPr>
      <p:sp>
        <p:nvSpPr>
          <p:cNvPr id="216" name="Google Shape;216;p77"/>
          <p:cNvSpPr txBox="1"/>
          <p:nvPr>
            <p:ph type="title"/>
          </p:nvPr>
        </p:nvSpPr>
        <p:spPr>
          <a:xfrm>
            <a:off x="1143000" y="109538"/>
            <a:ext cx="7162800" cy="5937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7" name="Google Shape;217;p77"/>
          <p:cNvSpPr txBox="1"/>
          <p:nvPr>
            <p:ph idx="1" type="body"/>
          </p:nvPr>
        </p:nvSpPr>
        <p:spPr>
          <a:xfrm>
            <a:off x="1905000" y="990600"/>
            <a:ext cx="3314700" cy="5135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20040" lvl="1" marL="914400" algn="l">
              <a:spcBef>
                <a:spcPts val="480"/>
              </a:spcBef>
              <a:spcAft>
                <a:spcPts val="0"/>
              </a:spcAft>
              <a:buSzPts val="1440"/>
              <a:buChar char="■"/>
              <a:defRPr sz="2400"/>
            </a:lvl2pPr>
            <a:lvl3pPr indent="-304800" lvl="2" marL="1371600" algn="l">
              <a:spcBef>
                <a:spcPts val="400"/>
              </a:spcBef>
              <a:spcAft>
                <a:spcPts val="0"/>
              </a:spcAft>
              <a:buSzPts val="1200"/>
              <a:buChar char="■"/>
              <a:defRPr sz="2000"/>
            </a:lvl3pPr>
            <a:lvl4pPr indent="-297180" lvl="3" marL="1828800" algn="l">
              <a:spcBef>
                <a:spcPts val="360"/>
              </a:spcBef>
              <a:spcAft>
                <a:spcPts val="0"/>
              </a:spcAft>
              <a:buSzPts val="108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218" name="Google Shape;218;p77"/>
          <p:cNvSpPr txBox="1"/>
          <p:nvPr>
            <p:ph idx="2" type="body"/>
          </p:nvPr>
        </p:nvSpPr>
        <p:spPr>
          <a:xfrm>
            <a:off x="5372100" y="990600"/>
            <a:ext cx="3314700" cy="51355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20040" lvl="1" marL="914400" algn="l">
              <a:spcBef>
                <a:spcPts val="480"/>
              </a:spcBef>
              <a:spcAft>
                <a:spcPts val="0"/>
              </a:spcAft>
              <a:buSzPts val="1440"/>
              <a:buChar char="■"/>
              <a:defRPr sz="2400"/>
            </a:lvl2pPr>
            <a:lvl3pPr indent="-304800" lvl="2" marL="1371600" algn="l">
              <a:spcBef>
                <a:spcPts val="400"/>
              </a:spcBef>
              <a:spcAft>
                <a:spcPts val="0"/>
              </a:spcAft>
              <a:buSzPts val="1200"/>
              <a:buChar char="■"/>
              <a:defRPr sz="2000"/>
            </a:lvl3pPr>
            <a:lvl4pPr indent="-297180" lvl="3" marL="1828800" algn="l">
              <a:spcBef>
                <a:spcPts val="360"/>
              </a:spcBef>
              <a:spcAft>
                <a:spcPts val="0"/>
              </a:spcAft>
              <a:buSzPts val="108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219" name="Google Shape;219;p77"/>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77"/>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77"/>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1" sz="1400">
                <a:solidFill>
                  <a:schemeClr val="dk1"/>
                </a:solidFill>
                <a:latin typeface="Times New Roman"/>
                <a:ea typeface="Times New Roman"/>
                <a:cs typeface="Times New Roman"/>
                <a:sym typeface="Times New Roman"/>
              </a:defRPr>
            </a:lvl1pPr>
            <a:lvl2pPr indent="0" lvl="1" marL="0" marR="0" algn="r">
              <a:spcBef>
                <a:spcPts val="0"/>
              </a:spcBef>
              <a:buNone/>
              <a:defRPr b="1" sz="1400">
                <a:solidFill>
                  <a:schemeClr val="dk1"/>
                </a:solidFill>
                <a:latin typeface="Times New Roman"/>
                <a:ea typeface="Times New Roman"/>
                <a:cs typeface="Times New Roman"/>
                <a:sym typeface="Times New Roman"/>
              </a:defRPr>
            </a:lvl2pPr>
            <a:lvl3pPr indent="0" lvl="2" marL="0" marR="0" algn="r">
              <a:spcBef>
                <a:spcPts val="0"/>
              </a:spcBef>
              <a:buNone/>
              <a:defRPr b="1" sz="1400">
                <a:solidFill>
                  <a:schemeClr val="dk1"/>
                </a:solidFill>
                <a:latin typeface="Times New Roman"/>
                <a:ea typeface="Times New Roman"/>
                <a:cs typeface="Times New Roman"/>
                <a:sym typeface="Times New Roman"/>
              </a:defRPr>
            </a:lvl3pPr>
            <a:lvl4pPr indent="0" lvl="3" marL="0" marR="0" algn="r">
              <a:spcBef>
                <a:spcPts val="0"/>
              </a:spcBef>
              <a:buNone/>
              <a:defRPr b="1" sz="1400">
                <a:solidFill>
                  <a:schemeClr val="dk1"/>
                </a:solidFill>
                <a:latin typeface="Times New Roman"/>
                <a:ea typeface="Times New Roman"/>
                <a:cs typeface="Times New Roman"/>
                <a:sym typeface="Times New Roman"/>
              </a:defRPr>
            </a:lvl4pPr>
            <a:lvl5pPr indent="0" lvl="4" marL="0" marR="0" algn="r">
              <a:spcBef>
                <a:spcPts val="0"/>
              </a:spcBef>
              <a:buNone/>
              <a:defRPr b="1" sz="1400">
                <a:solidFill>
                  <a:schemeClr val="dk1"/>
                </a:solidFill>
                <a:latin typeface="Times New Roman"/>
                <a:ea typeface="Times New Roman"/>
                <a:cs typeface="Times New Roman"/>
                <a:sym typeface="Times New Roman"/>
              </a:defRPr>
            </a:lvl5pPr>
            <a:lvl6pPr indent="0" lvl="5" marL="0" marR="0" algn="r">
              <a:spcBef>
                <a:spcPts val="0"/>
              </a:spcBef>
              <a:buNone/>
              <a:defRPr b="1" sz="1400">
                <a:solidFill>
                  <a:schemeClr val="dk1"/>
                </a:solidFill>
                <a:latin typeface="Times New Roman"/>
                <a:ea typeface="Times New Roman"/>
                <a:cs typeface="Times New Roman"/>
                <a:sym typeface="Times New Roman"/>
              </a:defRPr>
            </a:lvl6pPr>
            <a:lvl7pPr indent="0" lvl="6" marL="0" marR="0" algn="r">
              <a:spcBef>
                <a:spcPts val="0"/>
              </a:spcBef>
              <a:buNone/>
              <a:defRPr b="1" sz="1400">
                <a:solidFill>
                  <a:schemeClr val="dk1"/>
                </a:solidFill>
                <a:latin typeface="Times New Roman"/>
                <a:ea typeface="Times New Roman"/>
                <a:cs typeface="Times New Roman"/>
                <a:sym typeface="Times New Roman"/>
              </a:defRPr>
            </a:lvl7pPr>
            <a:lvl8pPr indent="0" lvl="7" marL="0" marR="0" algn="r">
              <a:spcBef>
                <a:spcPts val="0"/>
              </a:spcBef>
              <a:buNone/>
              <a:defRPr b="1" sz="1400">
                <a:solidFill>
                  <a:schemeClr val="dk1"/>
                </a:solidFill>
                <a:latin typeface="Times New Roman"/>
                <a:ea typeface="Times New Roman"/>
                <a:cs typeface="Times New Roman"/>
                <a:sym typeface="Times New Roman"/>
              </a:defRPr>
            </a:lvl8pPr>
            <a:lvl9pPr indent="0" lvl="8" marL="0" marR="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222" name="Shape 222"/>
        <p:cNvGrpSpPr/>
        <p:nvPr/>
      </p:nvGrpSpPr>
      <p:grpSpPr>
        <a:xfrm>
          <a:off x="0" y="0"/>
          <a:ext cx="0" cy="0"/>
          <a:chOff x="0" y="0"/>
          <a:chExt cx="0" cy="0"/>
        </a:xfrm>
      </p:grpSpPr>
      <p:sp>
        <p:nvSpPr>
          <p:cNvPr id="223" name="Google Shape;223;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 name="Google Shape;224;p7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225" name="Google Shape;225;p7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04800" lvl="1" marL="914400" algn="l">
              <a:spcBef>
                <a:spcPts val="400"/>
              </a:spcBef>
              <a:spcAft>
                <a:spcPts val="0"/>
              </a:spcAft>
              <a:buSzPts val="1200"/>
              <a:buChar char="■"/>
              <a:defRPr sz="2000"/>
            </a:lvl2pPr>
            <a:lvl3pPr indent="-297180" lvl="2" marL="1371600" algn="l">
              <a:spcBef>
                <a:spcPts val="360"/>
              </a:spcBef>
              <a:spcAft>
                <a:spcPts val="0"/>
              </a:spcAft>
              <a:buSzPts val="1080"/>
              <a:buChar char="■"/>
              <a:defRPr sz="1800"/>
            </a:lvl3pPr>
            <a:lvl4pPr indent="-289560" lvl="3" marL="1828800" algn="l">
              <a:spcBef>
                <a:spcPts val="320"/>
              </a:spcBef>
              <a:spcAft>
                <a:spcPts val="0"/>
              </a:spcAft>
              <a:buSzPts val="96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226" name="Google Shape;226;p7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080"/>
              <a:buNone/>
              <a:defRPr b="1" sz="1800"/>
            </a:lvl3pPr>
            <a:lvl4pPr indent="-228600" lvl="3" marL="1828800" algn="l">
              <a:spcBef>
                <a:spcPts val="320"/>
              </a:spcBef>
              <a:spcAft>
                <a:spcPts val="0"/>
              </a:spcAft>
              <a:buSzPts val="96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227" name="Google Shape;227;p7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04800" lvl="1" marL="914400" algn="l">
              <a:spcBef>
                <a:spcPts val="400"/>
              </a:spcBef>
              <a:spcAft>
                <a:spcPts val="0"/>
              </a:spcAft>
              <a:buSzPts val="1200"/>
              <a:buChar char="■"/>
              <a:defRPr sz="2000"/>
            </a:lvl2pPr>
            <a:lvl3pPr indent="-297180" lvl="2" marL="1371600" algn="l">
              <a:spcBef>
                <a:spcPts val="360"/>
              </a:spcBef>
              <a:spcAft>
                <a:spcPts val="0"/>
              </a:spcAft>
              <a:buSzPts val="1080"/>
              <a:buChar char="■"/>
              <a:defRPr sz="1800"/>
            </a:lvl3pPr>
            <a:lvl4pPr indent="-289560" lvl="3" marL="1828800" algn="l">
              <a:spcBef>
                <a:spcPts val="320"/>
              </a:spcBef>
              <a:spcAft>
                <a:spcPts val="0"/>
              </a:spcAft>
              <a:buSzPts val="96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228" name="Google Shape;228;p78"/>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78"/>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78"/>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1" sz="1400">
                <a:solidFill>
                  <a:schemeClr val="dk1"/>
                </a:solidFill>
                <a:latin typeface="Times New Roman"/>
                <a:ea typeface="Times New Roman"/>
                <a:cs typeface="Times New Roman"/>
                <a:sym typeface="Times New Roman"/>
              </a:defRPr>
            </a:lvl1pPr>
            <a:lvl2pPr indent="0" lvl="1" marL="0" marR="0" algn="r">
              <a:spcBef>
                <a:spcPts val="0"/>
              </a:spcBef>
              <a:buNone/>
              <a:defRPr b="1" sz="1400">
                <a:solidFill>
                  <a:schemeClr val="dk1"/>
                </a:solidFill>
                <a:latin typeface="Times New Roman"/>
                <a:ea typeface="Times New Roman"/>
                <a:cs typeface="Times New Roman"/>
                <a:sym typeface="Times New Roman"/>
              </a:defRPr>
            </a:lvl2pPr>
            <a:lvl3pPr indent="0" lvl="2" marL="0" marR="0" algn="r">
              <a:spcBef>
                <a:spcPts val="0"/>
              </a:spcBef>
              <a:buNone/>
              <a:defRPr b="1" sz="1400">
                <a:solidFill>
                  <a:schemeClr val="dk1"/>
                </a:solidFill>
                <a:latin typeface="Times New Roman"/>
                <a:ea typeface="Times New Roman"/>
                <a:cs typeface="Times New Roman"/>
                <a:sym typeface="Times New Roman"/>
              </a:defRPr>
            </a:lvl3pPr>
            <a:lvl4pPr indent="0" lvl="3" marL="0" marR="0" algn="r">
              <a:spcBef>
                <a:spcPts val="0"/>
              </a:spcBef>
              <a:buNone/>
              <a:defRPr b="1" sz="1400">
                <a:solidFill>
                  <a:schemeClr val="dk1"/>
                </a:solidFill>
                <a:latin typeface="Times New Roman"/>
                <a:ea typeface="Times New Roman"/>
                <a:cs typeface="Times New Roman"/>
                <a:sym typeface="Times New Roman"/>
              </a:defRPr>
            </a:lvl4pPr>
            <a:lvl5pPr indent="0" lvl="4" marL="0" marR="0" algn="r">
              <a:spcBef>
                <a:spcPts val="0"/>
              </a:spcBef>
              <a:buNone/>
              <a:defRPr b="1" sz="1400">
                <a:solidFill>
                  <a:schemeClr val="dk1"/>
                </a:solidFill>
                <a:latin typeface="Times New Roman"/>
                <a:ea typeface="Times New Roman"/>
                <a:cs typeface="Times New Roman"/>
                <a:sym typeface="Times New Roman"/>
              </a:defRPr>
            </a:lvl5pPr>
            <a:lvl6pPr indent="0" lvl="5" marL="0" marR="0" algn="r">
              <a:spcBef>
                <a:spcPts val="0"/>
              </a:spcBef>
              <a:buNone/>
              <a:defRPr b="1" sz="1400">
                <a:solidFill>
                  <a:schemeClr val="dk1"/>
                </a:solidFill>
                <a:latin typeface="Times New Roman"/>
                <a:ea typeface="Times New Roman"/>
                <a:cs typeface="Times New Roman"/>
                <a:sym typeface="Times New Roman"/>
              </a:defRPr>
            </a:lvl6pPr>
            <a:lvl7pPr indent="0" lvl="6" marL="0" marR="0" algn="r">
              <a:spcBef>
                <a:spcPts val="0"/>
              </a:spcBef>
              <a:buNone/>
              <a:defRPr b="1" sz="1400">
                <a:solidFill>
                  <a:schemeClr val="dk1"/>
                </a:solidFill>
                <a:latin typeface="Times New Roman"/>
                <a:ea typeface="Times New Roman"/>
                <a:cs typeface="Times New Roman"/>
                <a:sym typeface="Times New Roman"/>
              </a:defRPr>
            </a:lvl7pPr>
            <a:lvl8pPr indent="0" lvl="7" marL="0" marR="0" algn="r">
              <a:spcBef>
                <a:spcPts val="0"/>
              </a:spcBef>
              <a:buNone/>
              <a:defRPr b="1" sz="1400">
                <a:solidFill>
                  <a:schemeClr val="dk1"/>
                </a:solidFill>
                <a:latin typeface="Times New Roman"/>
                <a:ea typeface="Times New Roman"/>
                <a:cs typeface="Times New Roman"/>
                <a:sym typeface="Times New Roman"/>
              </a:defRPr>
            </a:lvl8pPr>
            <a:lvl9pPr indent="0" lvl="8" marL="0" marR="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231" name="Shape 231"/>
        <p:cNvGrpSpPr/>
        <p:nvPr/>
      </p:nvGrpSpPr>
      <p:grpSpPr>
        <a:xfrm>
          <a:off x="0" y="0"/>
          <a:ext cx="0" cy="0"/>
          <a:chOff x="0" y="0"/>
          <a:chExt cx="0" cy="0"/>
        </a:xfrm>
      </p:grpSpPr>
      <p:sp>
        <p:nvSpPr>
          <p:cNvPr id="232" name="Google Shape;232;p79"/>
          <p:cNvSpPr txBox="1"/>
          <p:nvPr>
            <p:ph type="title"/>
          </p:nvPr>
        </p:nvSpPr>
        <p:spPr>
          <a:xfrm>
            <a:off x="1143000" y="109538"/>
            <a:ext cx="7162800" cy="5937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3" name="Google Shape;233;p79"/>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79"/>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79"/>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1" sz="1400">
                <a:solidFill>
                  <a:schemeClr val="dk1"/>
                </a:solidFill>
                <a:latin typeface="Times New Roman"/>
                <a:ea typeface="Times New Roman"/>
                <a:cs typeface="Times New Roman"/>
                <a:sym typeface="Times New Roman"/>
              </a:defRPr>
            </a:lvl1pPr>
            <a:lvl2pPr indent="0" lvl="1" marL="0" marR="0" algn="r">
              <a:spcBef>
                <a:spcPts val="0"/>
              </a:spcBef>
              <a:buNone/>
              <a:defRPr b="1" sz="1400">
                <a:solidFill>
                  <a:schemeClr val="dk1"/>
                </a:solidFill>
                <a:latin typeface="Times New Roman"/>
                <a:ea typeface="Times New Roman"/>
                <a:cs typeface="Times New Roman"/>
                <a:sym typeface="Times New Roman"/>
              </a:defRPr>
            </a:lvl2pPr>
            <a:lvl3pPr indent="0" lvl="2" marL="0" marR="0" algn="r">
              <a:spcBef>
                <a:spcPts val="0"/>
              </a:spcBef>
              <a:buNone/>
              <a:defRPr b="1" sz="1400">
                <a:solidFill>
                  <a:schemeClr val="dk1"/>
                </a:solidFill>
                <a:latin typeface="Times New Roman"/>
                <a:ea typeface="Times New Roman"/>
                <a:cs typeface="Times New Roman"/>
                <a:sym typeface="Times New Roman"/>
              </a:defRPr>
            </a:lvl3pPr>
            <a:lvl4pPr indent="0" lvl="3" marL="0" marR="0" algn="r">
              <a:spcBef>
                <a:spcPts val="0"/>
              </a:spcBef>
              <a:buNone/>
              <a:defRPr b="1" sz="1400">
                <a:solidFill>
                  <a:schemeClr val="dk1"/>
                </a:solidFill>
                <a:latin typeface="Times New Roman"/>
                <a:ea typeface="Times New Roman"/>
                <a:cs typeface="Times New Roman"/>
                <a:sym typeface="Times New Roman"/>
              </a:defRPr>
            </a:lvl4pPr>
            <a:lvl5pPr indent="0" lvl="4" marL="0" marR="0" algn="r">
              <a:spcBef>
                <a:spcPts val="0"/>
              </a:spcBef>
              <a:buNone/>
              <a:defRPr b="1" sz="1400">
                <a:solidFill>
                  <a:schemeClr val="dk1"/>
                </a:solidFill>
                <a:latin typeface="Times New Roman"/>
                <a:ea typeface="Times New Roman"/>
                <a:cs typeface="Times New Roman"/>
                <a:sym typeface="Times New Roman"/>
              </a:defRPr>
            </a:lvl5pPr>
            <a:lvl6pPr indent="0" lvl="5" marL="0" marR="0" algn="r">
              <a:spcBef>
                <a:spcPts val="0"/>
              </a:spcBef>
              <a:buNone/>
              <a:defRPr b="1" sz="1400">
                <a:solidFill>
                  <a:schemeClr val="dk1"/>
                </a:solidFill>
                <a:latin typeface="Times New Roman"/>
                <a:ea typeface="Times New Roman"/>
                <a:cs typeface="Times New Roman"/>
                <a:sym typeface="Times New Roman"/>
              </a:defRPr>
            </a:lvl6pPr>
            <a:lvl7pPr indent="0" lvl="6" marL="0" marR="0" algn="r">
              <a:spcBef>
                <a:spcPts val="0"/>
              </a:spcBef>
              <a:buNone/>
              <a:defRPr b="1" sz="1400">
                <a:solidFill>
                  <a:schemeClr val="dk1"/>
                </a:solidFill>
                <a:latin typeface="Times New Roman"/>
                <a:ea typeface="Times New Roman"/>
                <a:cs typeface="Times New Roman"/>
                <a:sym typeface="Times New Roman"/>
              </a:defRPr>
            </a:lvl7pPr>
            <a:lvl8pPr indent="0" lvl="7" marL="0" marR="0" algn="r">
              <a:spcBef>
                <a:spcPts val="0"/>
              </a:spcBef>
              <a:buNone/>
              <a:defRPr b="1" sz="1400">
                <a:solidFill>
                  <a:schemeClr val="dk1"/>
                </a:solidFill>
                <a:latin typeface="Times New Roman"/>
                <a:ea typeface="Times New Roman"/>
                <a:cs typeface="Times New Roman"/>
                <a:sym typeface="Times New Roman"/>
              </a:defRPr>
            </a:lvl8pPr>
            <a:lvl9pPr indent="0" lvl="8" marL="0" marR="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36" name="Shape 236"/>
        <p:cNvGrpSpPr/>
        <p:nvPr/>
      </p:nvGrpSpPr>
      <p:grpSpPr>
        <a:xfrm>
          <a:off x="0" y="0"/>
          <a:ext cx="0" cy="0"/>
          <a:chOff x="0" y="0"/>
          <a:chExt cx="0" cy="0"/>
        </a:xfrm>
      </p:grpSpPr>
      <p:sp>
        <p:nvSpPr>
          <p:cNvPr id="237" name="Google Shape;237;p80"/>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 name="Google Shape;238;p80"/>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80"/>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1" sz="1400">
                <a:solidFill>
                  <a:schemeClr val="dk1"/>
                </a:solidFill>
                <a:latin typeface="Times New Roman"/>
                <a:ea typeface="Times New Roman"/>
                <a:cs typeface="Times New Roman"/>
                <a:sym typeface="Times New Roman"/>
              </a:defRPr>
            </a:lvl1pPr>
            <a:lvl2pPr indent="0" lvl="1" marL="0" marR="0" algn="r">
              <a:spcBef>
                <a:spcPts val="0"/>
              </a:spcBef>
              <a:buNone/>
              <a:defRPr b="1" sz="1400">
                <a:solidFill>
                  <a:schemeClr val="dk1"/>
                </a:solidFill>
                <a:latin typeface="Times New Roman"/>
                <a:ea typeface="Times New Roman"/>
                <a:cs typeface="Times New Roman"/>
                <a:sym typeface="Times New Roman"/>
              </a:defRPr>
            </a:lvl2pPr>
            <a:lvl3pPr indent="0" lvl="2" marL="0" marR="0" algn="r">
              <a:spcBef>
                <a:spcPts val="0"/>
              </a:spcBef>
              <a:buNone/>
              <a:defRPr b="1" sz="1400">
                <a:solidFill>
                  <a:schemeClr val="dk1"/>
                </a:solidFill>
                <a:latin typeface="Times New Roman"/>
                <a:ea typeface="Times New Roman"/>
                <a:cs typeface="Times New Roman"/>
                <a:sym typeface="Times New Roman"/>
              </a:defRPr>
            </a:lvl3pPr>
            <a:lvl4pPr indent="0" lvl="3" marL="0" marR="0" algn="r">
              <a:spcBef>
                <a:spcPts val="0"/>
              </a:spcBef>
              <a:buNone/>
              <a:defRPr b="1" sz="1400">
                <a:solidFill>
                  <a:schemeClr val="dk1"/>
                </a:solidFill>
                <a:latin typeface="Times New Roman"/>
                <a:ea typeface="Times New Roman"/>
                <a:cs typeface="Times New Roman"/>
                <a:sym typeface="Times New Roman"/>
              </a:defRPr>
            </a:lvl4pPr>
            <a:lvl5pPr indent="0" lvl="4" marL="0" marR="0" algn="r">
              <a:spcBef>
                <a:spcPts val="0"/>
              </a:spcBef>
              <a:buNone/>
              <a:defRPr b="1" sz="1400">
                <a:solidFill>
                  <a:schemeClr val="dk1"/>
                </a:solidFill>
                <a:latin typeface="Times New Roman"/>
                <a:ea typeface="Times New Roman"/>
                <a:cs typeface="Times New Roman"/>
                <a:sym typeface="Times New Roman"/>
              </a:defRPr>
            </a:lvl5pPr>
            <a:lvl6pPr indent="0" lvl="5" marL="0" marR="0" algn="r">
              <a:spcBef>
                <a:spcPts val="0"/>
              </a:spcBef>
              <a:buNone/>
              <a:defRPr b="1" sz="1400">
                <a:solidFill>
                  <a:schemeClr val="dk1"/>
                </a:solidFill>
                <a:latin typeface="Times New Roman"/>
                <a:ea typeface="Times New Roman"/>
                <a:cs typeface="Times New Roman"/>
                <a:sym typeface="Times New Roman"/>
              </a:defRPr>
            </a:lvl6pPr>
            <a:lvl7pPr indent="0" lvl="6" marL="0" marR="0" algn="r">
              <a:spcBef>
                <a:spcPts val="0"/>
              </a:spcBef>
              <a:buNone/>
              <a:defRPr b="1" sz="1400">
                <a:solidFill>
                  <a:schemeClr val="dk1"/>
                </a:solidFill>
                <a:latin typeface="Times New Roman"/>
                <a:ea typeface="Times New Roman"/>
                <a:cs typeface="Times New Roman"/>
                <a:sym typeface="Times New Roman"/>
              </a:defRPr>
            </a:lvl7pPr>
            <a:lvl8pPr indent="0" lvl="7" marL="0" marR="0" algn="r">
              <a:spcBef>
                <a:spcPts val="0"/>
              </a:spcBef>
              <a:buNone/>
              <a:defRPr b="1" sz="1400">
                <a:solidFill>
                  <a:schemeClr val="dk1"/>
                </a:solidFill>
                <a:latin typeface="Times New Roman"/>
                <a:ea typeface="Times New Roman"/>
                <a:cs typeface="Times New Roman"/>
                <a:sym typeface="Times New Roman"/>
              </a:defRPr>
            </a:lvl8pPr>
            <a:lvl9pPr indent="0" lvl="8" marL="0" marR="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40" name="Shape 240"/>
        <p:cNvGrpSpPr/>
        <p:nvPr/>
      </p:nvGrpSpPr>
      <p:grpSpPr>
        <a:xfrm>
          <a:off x="0" y="0"/>
          <a:ext cx="0" cy="0"/>
          <a:chOff x="0" y="0"/>
          <a:chExt cx="0" cy="0"/>
        </a:xfrm>
      </p:grpSpPr>
      <p:sp>
        <p:nvSpPr>
          <p:cNvPr id="241" name="Google Shape;241;p8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2" name="Google Shape;242;p8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335280" lvl="1" marL="914400" algn="l">
              <a:spcBef>
                <a:spcPts val="560"/>
              </a:spcBef>
              <a:spcAft>
                <a:spcPts val="0"/>
              </a:spcAft>
              <a:buSzPts val="1680"/>
              <a:buChar char="■"/>
              <a:defRPr sz="2800"/>
            </a:lvl2pPr>
            <a:lvl3pPr indent="-320039" lvl="2" marL="1371600" algn="l">
              <a:spcBef>
                <a:spcPts val="480"/>
              </a:spcBef>
              <a:spcAft>
                <a:spcPts val="0"/>
              </a:spcAft>
              <a:buSzPts val="1440"/>
              <a:buChar char="■"/>
              <a:defRPr sz="2400"/>
            </a:lvl3pPr>
            <a:lvl4pPr indent="-304800" lvl="3" marL="1828800" algn="l">
              <a:spcBef>
                <a:spcPts val="400"/>
              </a:spcBef>
              <a:spcAft>
                <a:spcPts val="0"/>
              </a:spcAft>
              <a:buSzPts val="12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243" name="Google Shape;243;p8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720"/>
              <a:buNone/>
              <a:defRPr sz="1200"/>
            </a:lvl2pPr>
            <a:lvl3pPr indent="-228600" lvl="2" marL="1371600" algn="l">
              <a:spcBef>
                <a:spcPts val="200"/>
              </a:spcBef>
              <a:spcAft>
                <a:spcPts val="0"/>
              </a:spcAft>
              <a:buSzPts val="600"/>
              <a:buNone/>
              <a:defRPr sz="1000"/>
            </a:lvl3pPr>
            <a:lvl4pPr indent="-228600" lvl="3" marL="1828800" algn="l">
              <a:spcBef>
                <a:spcPts val="180"/>
              </a:spcBef>
              <a:spcAft>
                <a:spcPts val="0"/>
              </a:spcAft>
              <a:buSzPts val="540"/>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244" name="Google Shape;244;p81"/>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81"/>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81"/>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1" sz="1400">
                <a:solidFill>
                  <a:schemeClr val="dk1"/>
                </a:solidFill>
                <a:latin typeface="Times New Roman"/>
                <a:ea typeface="Times New Roman"/>
                <a:cs typeface="Times New Roman"/>
                <a:sym typeface="Times New Roman"/>
              </a:defRPr>
            </a:lvl1pPr>
            <a:lvl2pPr indent="0" lvl="1" marL="0" marR="0" algn="r">
              <a:spcBef>
                <a:spcPts val="0"/>
              </a:spcBef>
              <a:buNone/>
              <a:defRPr b="1" sz="1400">
                <a:solidFill>
                  <a:schemeClr val="dk1"/>
                </a:solidFill>
                <a:latin typeface="Times New Roman"/>
                <a:ea typeface="Times New Roman"/>
                <a:cs typeface="Times New Roman"/>
                <a:sym typeface="Times New Roman"/>
              </a:defRPr>
            </a:lvl2pPr>
            <a:lvl3pPr indent="0" lvl="2" marL="0" marR="0" algn="r">
              <a:spcBef>
                <a:spcPts val="0"/>
              </a:spcBef>
              <a:buNone/>
              <a:defRPr b="1" sz="1400">
                <a:solidFill>
                  <a:schemeClr val="dk1"/>
                </a:solidFill>
                <a:latin typeface="Times New Roman"/>
                <a:ea typeface="Times New Roman"/>
                <a:cs typeface="Times New Roman"/>
                <a:sym typeface="Times New Roman"/>
              </a:defRPr>
            </a:lvl3pPr>
            <a:lvl4pPr indent="0" lvl="3" marL="0" marR="0" algn="r">
              <a:spcBef>
                <a:spcPts val="0"/>
              </a:spcBef>
              <a:buNone/>
              <a:defRPr b="1" sz="1400">
                <a:solidFill>
                  <a:schemeClr val="dk1"/>
                </a:solidFill>
                <a:latin typeface="Times New Roman"/>
                <a:ea typeface="Times New Roman"/>
                <a:cs typeface="Times New Roman"/>
                <a:sym typeface="Times New Roman"/>
              </a:defRPr>
            </a:lvl4pPr>
            <a:lvl5pPr indent="0" lvl="4" marL="0" marR="0" algn="r">
              <a:spcBef>
                <a:spcPts val="0"/>
              </a:spcBef>
              <a:buNone/>
              <a:defRPr b="1" sz="1400">
                <a:solidFill>
                  <a:schemeClr val="dk1"/>
                </a:solidFill>
                <a:latin typeface="Times New Roman"/>
                <a:ea typeface="Times New Roman"/>
                <a:cs typeface="Times New Roman"/>
                <a:sym typeface="Times New Roman"/>
              </a:defRPr>
            </a:lvl5pPr>
            <a:lvl6pPr indent="0" lvl="5" marL="0" marR="0" algn="r">
              <a:spcBef>
                <a:spcPts val="0"/>
              </a:spcBef>
              <a:buNone/>
              <a:defRPr b="1" sz="1400">
                <a:solidFill>
                  <a:schemeClr val="dk1"/>
                </a:solidFill>
                <a:latin typeface="Times New Roman"/>
                <a:ea typeface="Times New Roman"/>
                <a:cs typeface="Times New Roman"/>
                <a:sym typeface="Times New Roman"/>
              </a:defRPr>
            </a:lvl6pPr>
            <a:lvl7pPr indent="0" lvl="6" marL="0" marR="0" algn="r">
              <a:spcBef>
                <a:spcPts val="0"/>
              </a:spcBef>
              <a:buNone/>
              <a:defRPr b="1" sz="1400">
                <a:solidFill>
                  <a:schemeClr val="dk1"/>
                </a:solidFill>
                <a:latin typeface="Times New Roman"/>
                <a:ea typeface="Times New Roman"/>
                <a:cs typeface="Times New Roman"/>
                <a:sym typeface="Times New Roman"/>
              </a:defRPr>
            </a:lvl7pPr>
            <a:lvl8pPr indent="0" lvl="7" marL="0" marR="0" algn="r">
              <a:spcBef>
                <a:spcPts val="0"/>
              </a:spcBef>
              <a:buNone/>
              <a:defRPr b="1" sz="1400">
                <a:solidFill>
                  <a:schemeClr val="dk1"/>
                </a:solidFill>
                <a:latin typeface="Times New Roman"/>
                <a:ea typeface="Times New Roman"/>
                <a:cs typeface="Times New Roman"/>
                <a:sym typeface="Times New Roman"/>
              </a:defRPr>
            </a:lvl8pPr>
            <a:lvl9pPr indent="0" lvl="8" marL="0" marR="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247" name="Shape 247"/>
        <p:cNvGrpSpPr/>
        <p:nvPr/>
      </p:nvGrpSpPr>
      <p:grpSpPr>
        <a:xfrm>
          <a:off x="0" y="0"/>
          <a:ext cx="0" cy="0"/>
          <a:chOff x="0" y="0"/>
          <a:chExt cx="0" cy="0"/>
        </a:xfrm>
      </p:grpSpPr>
      <p:sp>
        <p:nvSpPr>
          <p:cNvPr id="248" name="Google Shape;248;p82"/>
          <p:cNvSpPr txBox="1"/>
          <p:nvPr>
            <p:ph type="title"/>
          </p:nvPr>
        </p:nvSpPr>
        <p:spPr>
          <a:xfrm>
            <a:off x="1143000" y="109538"/>
            <a:ext cx="7162800" cy="5937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 name="Google Shape;249;p82"/>
          <p:cNvSpPr txBox="1"/>
          <p:nvPr>
            <p:ph idx="1" type="body"/>
          </p:nvPr>
        </p:nvSpPr>
        <p:spPr>
          <a:xfrm rot="5400000">
            <a:off x="2728119" y="167482"/>
            <a:ext cx="5135563" cy="6781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297180" lvl="1" marL="914400" algn="l">
              <a:spcBef>
                <a:spcPts val="360"/>
              </a:spcBef>
              <a:spcAft>
                <a:spcPts val="0"/>
              </a:spcAft>
              <a:buSzPts val="108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50" name="Google Shape;250;p82"/>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82"/>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82"/>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1" sz="1400">
                <a:solidFill>
                  <a:schemeClr val="dk1"/>
                </a:solidFill>
                <a:latin typeface="Times New Roman"/>
                <a:ea typeface="Times New Roman"/>
                <a:cs typeface="Times New Roman"/>
                <a:sym typeface="Times New Roman"/>
              </a:defRPr>
            </a:lvl1pPr>
            <a:lvl2pPr indent="0" lvl="1" marL="0" marR="0" algn="r">
              <a:spcBef>
                <a:spcPts val="0"/>
              </a:spcBef>
              <a:buNone/>
              <a:defRPr b="1" sz="1400">
                <a:solidFill>
                  <a:schemeClr val="dk1"/>
                </a:solidFill>
                <a:latin typeface="Times New Roman"/>
                <a:ea typeface="Times New Roman"/>
                <a:cs typeface="Times New Roman"/>
                <a:sym typeface="Times New Roman"/>
              </a:defRPr>
            </a:lvl2pPr>
            <a:lvl3pPr indent="0" lvl="2" marL="0" marR="0" algn="r">
              <a:spcBef>
                <a:spcPts val="0"/>
              </a:spcBef>
              <a:buNone/>
              <a:defRPr b="1" sz="1400">
                <a:solidFill>
                  <a:schemeClr val="dk1"/>
                </a:solidFill>
                <a:latin typeface="Times New Roman"/>
                <a:ea typeface="Times New Roman"/>
                <a:cs typeface="Times New Roman"/>
                <a:sym typeface="Times New Roman"/>
              </a:defRPr>
            </a:lvl3pPr>
            <a:lvl4pPr indent="0" lvl="3" marL="0" marR="0" algn="r">
              <a:spcBef>
                <a:spcPts val="0"/>
              </a:spcBef>
              <a:buNone/>
              <a:defRPr b="1" sz="1400">
                <a:solidFill>
                  <a:schemeClr val="dk1"/>
                </a:solidFill>
                <a:latin typeface="Times New Roman"/>
                <a:ea typeface="Times New Roman"/>
                <a:cs typeface="Times New Roman"/>
                <a:sym typeface="Times New Roman"/>
              </a:defRPr>
            </a:lvl4pPr>
            <a:lvl5pPr indent="0" lvl="4" marL="0" marR="0" algn="r">
              <a:spcBef>
                <a:spcPts val="0"/>
              </a:spcBef>
              <a:buNone/>
              <a:defRPr b="1" sz="1400">
                <a:solidFill>
                  <a:schemeClr val="dk1"/>
                </a:solidFill>
                <a:latin typeface="Times New Roman"/>
                <a:ea typeface="Times New Roman"/>
                <a:cs typeface="Times New Roman"/>
                <a:sym typeface="Times New Roman"/>
              </a:defRPr>
            </a:lvl5pPr>
            <a:lvl6pPr indent="0" lvl="5" marL="0" marR="0" algn="r">
              <a:spcBef>
                <a:spcPts val="0"/>
              </a:spcBef>
              <a:buNone/>
              <a:defRPr b="1" sz="1400">
                <a:solidFill>
                  <a:schemeClr val="dk1"/>
                </a:solidFill>
                <a:latin typeface="Times New Roman"/>
                <a:ea typeface="Times New Roman"/>
                <a:cs typeface="Times New Roman"/>
                <a:sym typeface="Times New Roman"/>
              </a:defRPr>
            </a:lvl6pPr>
            <a:lvl7pPr indent="0" lvl="6" marL="0" marR="0" algn="r">
              <a:spcBef>
                <a:spcPts val="0"/>
              </a:spcBef>
              <a:buNone/>
              <a:defRPr b="1" sz="1400">
                <a:solidFill>
                  <a:schemeClr val="dk1"/>
                </a:solidFill>
                <a:latin typeface="Times New Roman"/>
                <a:ea typeface="Times New Roman"/>
                <a:cs typeface="Times New Roman"/>
                <a:sym typeface="Times New Roman"/>
              </a:defRPr>
            </a:lvl7pPr>
            <a:lvl8pPr indent="0" lvl="7" marL="0" marR="0" algn="r">
              <a:spcBef>
                <a:spcPts val="0"/>
              </a:spcBef>
              <a:buNone/>
              <a:defRPr b="1" sz="1400">
                <a:solidFill>
                  <a:schemeClr val="dk1"/>
                </a:solidFill>
                <a:latin typeface="Times New Roman"/>
                <a:ea typeface="Times New Roman"/>
                <a:cs typeface="Times New Roman"/>
                <a:sym typeface="Times New Roman"/>
              </a:defRPr>
            </a:lvl8pPr>
            <a:lvl9pPr indent="0" lvl="8" marL="0" marR="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53" name="Shape 253"/>
        <p:cNvGrpSpPr/>
        <p:nvPr/>
      </p:nvGrpSpPr>
      <p:grpSpPr>
        <a:xfrm>
          <a:off x="0" y="0"/>
          <a:ext cx="0" cy="0"/>
          <a:chOff x="0" y="0"/>
          <a:chExt cx="0" cy="0"/>
        </a:xfrm>
      </p:grpSpPr>
      <p:sp>
        <p:nvSpPr>
          <p:cNvPr id="254" name="Google Shape;254;p83"/>
          <p:cNvSpPr txBox="1"/>
          <p:nvPr>
            <p:ph type="title"/>
          </p:nvPr>
        </p:nvSpPr>
        <p:spPr>
          <a:xfrm rot="5400000">
            <a:off x="4735513" y="2174876"/>
            <a:ext cx="6016625" cy="18859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 name="Google Shape;255;p83"/>
          <p:cNvSpPr txBox="1"/>
          <p:nvPr>
            <p:ph idx="1" type="body"/>
          </p:nvPr>
        </p:nvSpPr>
        <p:spPr>
          <a:xfrm rot="5400000">
            <a:off x="887413" y="365126"/>
            <a:ext cx="6016625" cy="5505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297180" lvl="1" marL="914400" algn="l">
              <a:spcBef>
                <a:spcPts val="360"/>
              </a:spcBef>
              <a:spcAft>
                <a:spcPts val="0"/>
              </a:spcAft>
              <a:buSzPts val="108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56" name="Google Shape;256;p83"/>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83"/>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83"/>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1" sz="1400">
                <a:solidFill>
                  <a:schemeClr val="dk1"/>
                </a:solidFill>
                <a:latin typeface="Times New Roman"/>
                <a:ea typeface="Times New Roman"/>
                <a:cs typeface="Times New Roman"/>
                <a:sym typeface="Times New Roman"/>
              </a:defRPr>
            </a:lvl1pPr>
            <a:lvl2pPr indent="0" lvl="1" marL="0" marR="0" algn="r">
              <a:spcBef>
                <a:spcPts val="0"/>
              </a:spcBef>
              <a:buNone/>
              <a:defRPr b="1" sz="1400">
                <a:solidFill>
                  <a:schemeClr val="dk1"/>
                </a:solidFill>
                <a:latin typeface="Times New Roman"/>
                <a:ea typeface="Times New Roman"/>
                <a:cs typeface="Times New Roman"/>
                <a:sym typeface="Times New Roman"/>
              </a:defRPr>
            </a:lvl2pPr>
            <a:lvl3pPr indent="0" lvl="2" marL="0" marR="0" algn="r">
              <a:spcBef>
                <a:spcPts val="0"/>
              </a:spcBef>
              <a:buNone/>
              <a:defRPr b="1" sz="1400">
                <a:solidFill>
                  <a:schemeClr val="dk1"/>
                </a:solidFill>
                <a:latin typeface="Times New Roman"/>
                <a:ea typeface="Times New Roman"/>
                <a:cs typeface="Times New Roman"/>
                <a:sym typeface="Times New Roman"/>
              </a:defRPr>
            </a:lvl3pPr>
            <a:lvl4pPr indent="0" lvl="3" marL="0" marR="0" algn="r">
              <a:spcBef>
                <a:spcPts val="0"/>
              </a:spcBef>
              <a:buNone/>
              <a:defRPr b="1" sz="1400">
                <a:solidFill>
                  <a:schemeClr val="dk1"/>
                </a:solidFill>
                <a:latin typeface="Times New Roman"/>
                <a:ea typeface="Times New Roman"/>
                <a:cs typeface="Times New Roman"/>
                <a:sym typeface="Times New Roman"/>
              </a:defRPr>
            </a:lvl4pPr>
            <a:lvl5pPr indent="0" lvl="4" marL="0" marR="0" algn="r">
              <a:spcBef>
                <a:spcPts val="0"/>
              </a:spcBef>
              <a:buNone/>
              <a:defRPr b="1" sz="1400">
                <a:solidFill>
                  <a:schemeClr val="dk1"/>
                </a:solidFill>
                <a:latin typeface="Times New Roman"/>
                <a:ea typeface="Times New Roman"/>
                <a:cs typeface="Times New Roman"/>
                <a:sym typeface="Times New Roman"/>
              </a:defRPr>
            </a:lvl5pPr>
            <a:lvl6pPr indent="0" lvl="5" marL="0" marR="0" algn="r">
              <a:spcBef>
                <a:spcPts val="0"/>
              </a:spcBef>
              <a:buNone/>
              <a:defRPr b="1" sz="1400">
                <a:solidFill>
                  <a:schemeClr val="dk1"/>
                </a:solidFill>
                <a:latin typeface="Times New Roman"/>
                <a:ea typeface="Times New Roman"/>
                <a:cs typeface="Times New Roman"/>
                <a:sym typeface="Times New Roman"/>
              </a:defRPr>
            </a:lvl6pPr>
            <a:lvl7pPr indent="0" lvl="6" marL="0" marR="0" algn="r">
              <a:spcBef>
                <a:spcPts val="0"/>
              </a:spcBef>
              <a:buNone/>
              <a:defRPr b="1" sz="1400">
                <a:solidFill>
                  <a:schemeClr val="dk1"/>
                </a:solidFill>
                <a:latin typeface="Times New Roman"/>
                <a:ea typeface="Times New Roman"/>
                <a:cs typeface="Times New Roman"/>
                <a:sym typeface="Times New Roman"/>
              </a:defRPr>
            </a:lvl7pPr>
            <a:lvl8pPr indent="0" lvl="7" marL="0" marR="0" algn="r">
              <a:spcBef>
                <a:spcPts val="0"/>
              </a:spcBef>
              <a:buNone/>
              <a:defRPr b="1" sz="1400">
                <a:solidFill>
                  <a:schemeClr val="dk1"/>
                </a:solidFill>
                <a:latin typeface="Times New Roman"/>
                <a:ea typeface="Times New Roman"/>
                <a:cs typeface="Times New Roman"/>
                <a:sym typeface="Times New Roman"/>
              </a:defRPr>
            </a:lvl8pPr>
            <a:lvl9pPr indent="0" lvl="8" marL="0" marR="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7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 name="Google Shape;34;p7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 name="Google Shape;35;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8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8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1" name="Google Shape;41;p8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8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8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8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8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8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8"/>
          <p:cNvSpPr/>
          <p:nvPr>
            <p:ph idx="2" type="pic"/>
          </p:nvPr>
        </p:nvSpPr>
        <p:spPr>
          <a:xfrm>
            <a:off x="1792288" y="612775"/>
            <a:ext cx="5486400" cy="4114800"/>
          </a:xfrm>
          <a:prstGeom prst="rect">
            <a:avLst/>
          </a:prstGeom>
          <a:noFill/>
          <a:ln>
            <a:noFill/>
          </a:ln>
        </p:spPr>
      </p:sp>
      <p:sp>
        <p:nvSpPr>
          <p:cNvPr id="68" name="Google Shape;68;p8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8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68"/>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86" name="Google Shape;86;p68"/>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87" name="Google Shape;87;p68"/>
          <p:cNvSpPr/>
          <p:nvPr/>
        </p:nvSpPr>
        <p:spPr>
          <a:xfrm>
            <a:off x="-6042" y="5791253"/>
            <a:ext cx="3402314" cy="1080868"/>
          </a:xfrm>
          <a:prstGeom prst="rtTriangle">
            <a:avLst/>
          </a:prstGeom>
          <a:blipFill rotWithShape="1">
            <a:blip r:embed="rId1">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cxnSp>
        <p:nvCxnSpPr>
          <p:cNvPr id="88" name="Google Shape;88;p68"/>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89" name="Google Shape;89;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2"/>
              </a:buClr>
              <a:buSzPts val="4100"/>
              <a:buFont typeface="Lucida Sans"/>
              <a:buNone/>
              <a:defRPr b="1" i="0" sz="4100" u="none" cap="none" strike="noStrike">
                <a:solidFill>
                  <a:schemeClr val="dk2"/>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p68"/>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dk1"/>
                </a:solidFill>
                <a:latin typeface="Lucida Sans"/>
                <a:ea typeface="Lucida Sans"/>
                <a:cs typeface="Lucida Sans"/>
                <a:sym typeface="Lucida Sans"/>
              </a:defRPr>
            </a:lvl1pPr>
            <a:lvl2pPr indent="-374650" lvl="1" marL="914400" marR="0" rtl="0" algn="l">
              <a:spcBef>
                <a:spcPts val="324"/>
              </a:spcBef>
              <a:spcAft>
                <a:spcPts val="0"/>
              </a:spcAft>
              <a:buClr>
                <a:schemeClr val="accent1"/>
              </a:buClr>
              <a:buSzPts val="2300"/>
              <a:buFont typeface="Verdana"/>
              <a:buChar char="◦"/>
              <a:defRPr b="0" i="0" sz="2300" u="none" cap="none" strike="noStrike">
                <a:solidFill>
                  <a:schemeClr val="dk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dk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dk1"/>
                </a:solidFill>
                <a:latin typeface="Lucida Sans"/>
                <a:ea typeface="Lucida Sans"/>
                <a:cs typeface="Lucida Sans"/>
                <a:sym typeface="Lucida Sans"/>
              </a:defRPr>
            </a:lvl4pPr>
            <a:lvl5pPr indent="-342900" lvl="4" marL="2286000" marR="0" rtl="0" algn="l">
              <a:spcBef>
                <a:spcPts val="350"/>
              </a:spcBef>
              <a:spcAft>
                <a:spcPts val="0"/>
              </a:spcAft>
              <a:buClr>
                <a:schemeClr val="accent2"/>
              </a:buClr>
              <a:buSzPts val="1800"/>
              <a:buFont typeface="Noto Sans Symbols"/>
              <a:buChar char="●"/>
              <a:defRPr b="0" i="0" sz="1800" u="none" cap="none" strike="noStrike">
                <a:solidFill>
                  <a:schemeClr val="dk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dk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9pPr>
          </a:lstStyle>
          <a:p/>
        </p:txBody>
      </p:sp>
      <p:sp>
        <p:nvSpPr>
          <p:cNvPr id="91" name="Google Shape;91;p68"/>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Lucida Sans"/>
                <a:ea typeface="Lucida Sans"/>
                <a:cs typeface="Lucida Sans"/>
                <a:sym typeface="Lucida Sans"/>
              </a:defRPr>
            </a:lvl1pPr>
            <a:lvl2pPr lvl="1"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9pPr>
          </a:lstStyle>
          <a:p/>
        </p:txBody>
      </p:sp>
      <p:sp>
        <p:nvSpPr>
          <p:cNvPr id="92" name="Google Shape;92;p68"/>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Lucida Sans"/>
                <a:ea typeface="Lucida Sans"/>
                <a:cs typeface="Lucida Sans"/>
                <a:sym typeface="Lucida Sans"/>
              </a:defRPr>
            </a:lvl1pPr>
            <a:lvl2pPr lvl="1"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9pPr>
          </a:lstStyle>
          <a:p/>
        </p:txBody>
      </p:sp>
      <p:sp>
        <p:nvSpPr>
          <p:cNvPr id="93" name="Google Shape;93;p68"/>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sz="1000" u="none">
                <a:solidFill>
                  <a:schemeClr val="dk1"/>
                </a:solidFill>
                <a:latin typeface="Lucida Sans"/>
                <a:ea typeface="Lucida Sans"/>
                <a:cs typeface="Lucida Sans"/>
                <a:sym typeface="Lucida Sans"/>
              </a:defRPr>
            </a:lvl1pPr>
            <a:lvl2pPr indent="0" lvl="1" marL="0" marR="0" rtl="0" algn="r">
              <a:spcBef>
                <a:spcPts val="0"/>
              </a:spcBef>
              <a:buNone/>
              <a:defRPr b="0" sz="1000" u="none">
                <a:solidFill>
                  <a:schemeClr val="dk1"/>
                </a:solidFill>
                <a:latin typeface="Lucida Sans"/>
                <a:ea typeface="Lucida Sans"/>
                <a:cs typeface="Lucida Sans"/>
                <a:sym typeface="Lucida Sans"/>
              </a:defRPr>
            </a:lvl2pPr>
            <a:lvl3pPr indent="0" lvl="2" marL="0" marR="0" rtl="0" algn="r">
              <a:spcBef>
                <a:spcPts val="0"/>
              </a:spcBef>
              <a:buNone/>
              <a:defRPr b="0" sz="1000" u="none">
                <a:solidFill>
                  <a:schemeClr val="dk1"/>
                </a:solidFill>
                <a:latin typeface="Lucida Sans"/>
                <a:ea typeface="Lucida Sans"/>
                <a:cs typeface="Lucida Sans"/>
                <a:sym typeface="Lucida Sans"/>
              </a:defRPr>
            </a:lvl3pPr>
            <a:lvl4pPr indent="0" lvl="3" marL="0" marR="0" rtl="0" algn="r">
              <a:spcBef>
                <a:spcPts val="0"/>
              </a:spcBef>
              <a:buNone/>
              <a:defRPr b="0" sz="1000" u="none">
                <a:solidFill>
                  <a:schemeClr val="dk1"/>
                </a:solidFill>
                <a:latin typeface="Lucida Sans"/>
                <a:ea typeface="Lucida Sans"/>
                <a:cs typeface="Lucida Sans"/>
                <a:sym typeface="Lucida Sans"/>
              </a:defRPr>
            </a:lvl4pPr>
            <a:lvl5pPr indent="0" lvl="4" marL="0" marR="0" rtl="0" algn="r">
              <a:spcBef>
                <a:spcPts val="0"/>
              </a:spcBef>
              <a:buNone/>
              <a:defRPr b="0" sz="1000" u="none">
                <a:solidFill>
                  <a:schemeClr val="dk1"/>
                </a:solidFill>
                <a:latin typeface="Lucida Sans"/>
                <a:ea typeface="Lucida Sans"/>
                <a:cs typeface="Lucida Sans"/>
                <a:sym typeface="Lucida Sans"/>
              </a:defRPr>
            </a:lvl5pPr>
            <a:lvl6pPr indent="0" lvl="5" marL="0" marR="0" rtl="0" algn="r">
              <a:spcBef>
                <a:spcPts val="0"/>
              </a:spcBef>
              <a:buNone/>
              <a:defRPr b="0" sz="1000" u="none">
                <a:solidFill>
                  <a:schemeClr val="dk1"/>
                </a:solidFill>
                <a:latin typeface="Lucida Sans"/>
                <a:ea typeface="Lucida Sans"/>
                <a:cs typeface="Lucida Sans"/>
                <a:sym typeface="Lucida Sans"/>
              </a:defRPr>
            </a:lvl6pPr>
            <a:lvl7pPr indent="0" lvl="6" marL="0" marR="0" rtl="0" algn="r">
              <a:spcBef>
                <a:spcPts val="0"/>
              </a:spcBef>
              <a:buNone/>
              <a:defRPr b="0" sz="1000" u="none">
                <a:solidFill>
                  <a:schemeClr val="dk1"/>
                </a:solidFill>
                <a:latin typeface="Lucida Sans"/>
                <a:ea typeface="Lucida Sans"/>
                <a:cs typeface="Lucida Sans"/>
                <a:sym typeface="Lucida Sans"/>
              </a:defRPr>
            </a:lvl7pPr>
            <a:lvl8pPr indent="0" lvl="7" marL="0" marR="0" rtl="0" algn="r">
              <a:spcBef>
                <a:spcPts val="0"/>
              </a:spcBef>
              <a:buNone/>
              <a:defRPr b="0" sz="1000" u="none">
                <a:solidFill>
                  <a:schemeClr val="dk1"/>
                </a:solidFill>
                <a:latin typeface="Lucida Sans"/>
                <a:ea typeface="Lucida Sans"/>
                <a:cs typeface="Lucida Sans"/>
                <a:sym typeface="Lucida Sans"/>
              </a:defRPr>
            </a:lvl8pPr>
            <a:lvl9pPr indent="0" lvl="8" marL="0" marR="0" rtl="0" algn="r">
              <a:spcBef>
                <a:spcPts val="0"/>
              </a:spcBef>
              <a:buNone/>
              <a:defRPr b="0" sz="1000" u="none">
                <a:solidFill>
                  <a:schemeClr val="dk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7" name="Shape 177"/>
        <p:cNvGrpSpPr/>
        <p:nvPr/>
      </p:nvGrpSpPr>
      <p:grpSpPr>
        <a:xfrm>
          <a:off x="0" y="0"/>
          <a:ext cx="0" cy="0"/>
          <a:chOff x="0" y="0"/>
          <a:chExt cx="0" cy="0"/>
        </a:xfrm>
      </p:grpSpPr>
      <p:sp>
        <p:nvSpPr>
          <p:cNvPr id="178" name="Google Shape;178;p72"/>
          <p:cNvSpPr/>
          <p:nvPr/>
        </p:nvSpPr>
        <p:spPr>
          <a:xfrm>
            <a:off x="8859838" y="0"/>
            <a:ext cx="284162" cy="6188075"/>
          </a:xfrm>
          <a:prstGeom prst="rect">
            <a:avLst/>
          </a:prstGeom>
          <a:gradFill>
            <a:gsLst>
              <a:gs pos="0">
                <a:schemeClr val="folHlink"/>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79" name="Google Shape;179;p72"/>
          <p:cNvCxnSpPr/>
          <p:nvPr/>
        </p:nvCxnSpPr>
        <p:spPr>
          <a:xfrm>
            <a:off x="304800" y="6508750"/>
            <a:ext cx="8610600" cy="0"/>
          </a:xfrm>
          <a:prstGeom prst="straightConnector1">
            <a:avLst/>
          </a:prstGeom>
          <a:noFill/>
          <a:ln cap="flat" cmpd="sng" w="9525">
            <a:solidFill>
              <a:schemeClr val="dk1"/>
            </a:solidFill>
            <a:prstDash val="solid"/>
            <a:round/>
            <a:headEnd len="med" w="med" type="none"/>
            <a:tailEnd len="med" w="med" type="none"/>
          </a:ln>
        </p:spPr>
      </p:cxnSp>
      <p:sp>
        <p:nvSpPr>
          <p:cNvPr id="180" name="Google Shape;180;p72"/>
          <p:cNvSpPr/>
          <p:nvPr/>
        </p:nvSpPr>
        <p:spPr>
          <a:xfrm>
            <a:off x="8461375" y="-3175"/>
            <a:ext cx="539750" cy="831850"/>
          </a:xfrm>
          <a:prstGeom prst="homePlate">
            <a:avLst>
              <a:gd fmla="val 25000" name="adj"/>
            </a:avLst>
          </a:prstGeom>
          <a:gradFill>
            <a:gsLst>
              <a:gs pos="0">
                <a:srgbClr val="324C64"/>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72"/>
          <p:cNvSpPr/>
          <p:nvPr/>
        </p:nvSpPr>
        <p:spPr>
          <a:xfrm>
            <a:off x="8145463" y="-3175"/>
            <a:ext cx="539750" cy="831850"/>
          </a:xfrm>
          <a:prstGeom prst="homePlate">
            <a:avLst>
              <a:gd fmla="val 25000" name="adj"/>
            </a:avLst>
          </a:prstGeom>
          <a:gradFill>
            <a:gsLst>
              <a:gs pos="0">
                <a:srgbClr val="324C64"/>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82" name="Google Shape;182;p72"/>
          <p:cNvGrpSpPr/>
          <p:nvPr/>
        </p:nvGrpSpPr>
        <p:grpSpPr>
          <a:xfrm>
            <a:off x="3851275" y="0"/>
            <a:ext cx="4464050" cy="836613"/>
            <a:chOff x="0" y="0"/>
            <a:chExt cx="3016" cy="611"/>
          </a:xfrm>
        </p:grpSpPr>
        <p:sp>
          <p:nvSpPr>
            <p:cNvPr id="183" name="Google Shape;183;p72"/>
            <p:cNvSpPr/>
            <p:nvPr/>
          </p:nvSpPr>
          <p:spPr>
            <a:xfrm>
              <a:off x="0" y="2"/>
              <a:ext cx="2843" cy="609"/>
            </a:xfrm>
            <a:prstGeom prst="rect">
              <a:avLst/>
            </a:prstGeom>
            <a:gradFill>
              <a:gsLst>
                <a:gs pos="0">
                  <a:srgbClr val="FFFFFF"/>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72"/>
            <p:cNvSpPr/>
            <p:nvPr/>
          </p:nvSpPr>
          <p:spPr>
            <a:xfrm>
              <a:off x="2727" y="0"/>
              <a:ext cx="289" cy="610"/>
            </a:xfrm>
            <a:prstGeom prst="homePlate">
              <a:avLst>
                <a:gd fmla="val 25000" name="adj"/>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5" name="Google Shape;185;p72"/>
          <p:cNvSpPr txBox="1"/>
          <p:nvPr>
            <p:ph type="title"/>
          </p:nvPr>
        </p:nvSpPr>
        <p:spPr>
          <a:xfrm>
            <a:off x="1143000" y="109538"/>
            <a:ext cx="7162800" cy="5937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1" i="0" sz="32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1" i="0" sz="32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1" i="0" sz="32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1" i="0" sz="3200" u="none" cap="none" strike="noStrike">
                <a:solidFill>
                  <a:schemeClr val="dk1"/>
                </a:solidFill>
                <a:latin typeface="Times New Roman"/>
                <a:ea typeface="Times New Roman"/>
                <a:cs typeface="Times New Roman"/>
                <a:sym typeface="Times New Roman"/>
              </a:defRPr>
            </a:lvl5pPr>
            <a:lvl6pPr lvl="5" marR="0" rtl="0" algn="ctr">
              <a:spcBef>
                <a:spcPts val="0"/>
              </a:spcBef>
              <a:spcAft>
                <a:spcPts val="0"/>
              </a:spcAft>
              <a:buSzPts val="1400"/>
              <a:buNone/>
              <a:defRPr b="1" i="0" sz="3200" u="none" cap="none" strike="noStrike">
                <a:solidFill>
                  <a:schemeClr val="dk1"/>
                </a:solidFill>
                <a:latin typeface="Times New Roman"/>
                <a:ea typeface="Times New Roman"/>
                <a:cs typeface="Times New Roman"/>
                <a:sym typeface="Times New Roman"/>
              </a:defRPr>
            </a:lvl6pPr>
            <a:lvl7pPr lvl="6" marR="0" rtl="0" algn="ctr">
              <a:spcBef>
                <a:spcPts val="0"/>
              </a:spcBef>
              <a:spcAft>
                <a:spcPts val="0"/>
              </a:spcAft>
              <a:buSzPts val="1400"/>
              <a:buNone/>
              <a:defRPr b="1" i="0" sz="3200" u="none" cap="none" strike="noStrike">
                <a:solidFill>
                  <a:schemeClr val="dk1"/>
                </a:solidFill>
                <a:latin typeface="Times New Roman"/>
                <a:ea typeface="Times New Roman"/>
                <a:cs typeface="Times New Roman"/>
                <a:sym typeface="Times New Roman"/>
              </a:defRPr>
            </a:lvl7pPr>
            <a:lvl8pPr lvl="7" marR="0" rtl="0" algn="ctr">
              <a:spcBef>
                <a:spcPts val="0"/>
              </a:spcBef>
              <a:spcAft>
                <a:spcPts val="0"/>
              </a:spcAft>
              <a:buSzPts val="1400"/>
              <a:buNone/>
              <a:defRPr b="1" i="0" sz="3200" u="none" cap="none" strike="noStrike">
                <a:solidFill>
                  <a:schemeClr val="dk1"/>
                </a:solidFill>
                <a:latin typeface="Times New Roman"/>
                <a:ea typeface="Times New Roman"/>
                <a:cs typeface="Times New Roman"/>
                <a:sym typeface="Times New Roman"/>
              </a:defRPr>
            </a:lvl8pPr>
            <a:lvl9pPr lvl="8" marR="0" rtl="0" algn="ctr">
              <a:spcBef>
                <a:spcPts val="0"/>
              </a:spcBef>
              <a:spcAft>
                <a:spcPts val="0"/>
              </a:spcAft>
              <a:buSzPts val="1400"/>
              <a:buNone/>
              <a:defRPr b="1" i="0" sz="3200" u="none" cap="none" strike="noStrike">
                <a:solidFill>
                  <a:schemeClr val="dk1"/>
                </a:solidFill>
                <a:latin typeface="Times New Roman"/>
                <a:ea typeface="Times New Roman"/>
                <a:cs typeface="Times New Roman"/>
                <a:sym typeface="Times New Roman"/>
              </a:defRPr>
            </a:lvl9pPr>
          </a:lstStyle>
          <a:p/>
        </p:txBody>
      </p:sp>
      <p:sp>
        <p:nvSpPr>
          <p:cNvPr id="186" name="Google Shape;186;p72"/>
          <p:cNvSpPr txBox="1"/>
          <p:nvPr>
            <p:ph idx="1" type="body"/>
          </p:nvPr>
        </p:nvSpPr>
        <p:spPr>
          <a:xfrm>
            <a:off x="1905000" y="990600"/>
            <a:ext cx="6781800" cy="51355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hlink"/>
              </a:buClr>
              <a:buSzPts val="2800"/>
              <a:buFont typeface="Noto Sans Symbols"/>
              <a:buChar char="◆"/>
              <a:defRPr b="1" i="0" sz="2800" u="none" cap="none" strike="noStrike">
                <a:solidFill>
                  <a:schemeClr val="hlink"/>
                </a:solidFill>
                <a:latin typeface="Times New Roman"/>
                <a:ea typeface="Times New Roman"/>
                <a:cs typeface="Times New Roman"/>
                <a:sym typeface="Times New Roman"/>
              </a:defRPr>
            </a:lvl1pPr>
            <a:lvl2pPr indent="-320040" lvl="1" marL="914400" marR="0" rtl="0" algn="l">
              <a:spcBef>
                <a:spcPts val="480"/>
              </a:spcBef>
              <a:spcAft>
                <a:spcPts val="0"/>
              </a:spcAft>
              <a:buClr>
                <a:schemeClr val="dk2"/>
              </a:buClr>
              <a:buSzPts val="1440"/>
              <a:buFont typeface="Noto Sans Symbols"/>
              <a:buChar char="■"/>
              <a:defRPr b="1" i="0" sz="2400" u="none" cap="none" strike="noStrike">
                <a:solidFill>
                  <a:schemeClr val="dk2"/>
                </a:solidFill>
                <a:latin typeface="Times New Roman"/>
                <a:ea typeface="Times New Roman"/>
                <a:cs typeface="Times New Roman"/>
                <a:sym typeface="Times New Roman"/>
              </a:defRPr>
            </a:lvl2pPr>
            <a:lvl3pPr indent="-320039" lvl="2" marL="1371600" marR="0" rtl="0" algn="l">
              <a:spcBef>
                <a:spcPts val="480"/>
              </a:spcBef>
              <a:spcAft>
                <a:spcPts val="0"/>
              </a:spcAft>
              <a:buClr>
                <a:schemeClr val="folHlink"/>
              </a:buClr>
              <a:buSzPts val="1440"/>
              <a:buFont typeface="Noto Sans Symbols"/>
              <a:buChar char="■"/>
              <a:defRPr b="1" i="0" sz="2400" u="none" cap="none" strike="noStrike">
                <a:solidFill>
                  <a:schemeClr val="dk2"/>
                </a:solidFill>
                <a:latin typeface="Times New Roman"/>
                <a:ea typeface="Times New Roman"/>
                <a:cs typeface="Times New Roman"/>
                <a:sym typeface="Times New Roman"/>
              </a:defRPr>
            </a:lvl3pPr>
            <a:lvl4pPr indent="-304800" lvl="3" marL="1828800" marR="0" rtl="0" algn="l">
              <a:spcBef>
                <a:spcPts val="400"/>
              </a:spcBef>
              <a:spcAft>
                <a:spcPts val="0"/>
              </a:spcAft>
              <a:buClr>
                <a:schemeClr val="dk1"/>
              </a:buClr>
              <a:buSzPts val="1200"/>
              <a:buFont typeface="Noto Sans Symbols"/>
              <a:buChar char="■"/>
              <a:defRPr b="1" i="0" sz="2000" u="none" cap="none" strike="noStrike">
                <a:solidFill>
                  <a:schemeClr val="dk2"/>
                </a:solidFill>
                <a:latin typeface="Times New Roman"/>
                <a:ea typeface="Times New Roman"/>
                <a:cs typeface="Times New Roman"/>
                <a:sym typeface="Times New Roman"/>
              </a:defRPr>
            </a:lvl4pPr>
            <a:lvl5pPr indent="-304800" lvl="4" marL="2286000" marR="0" rtl="0" algn="l">
              <a:spcBef>
                <a:spcPts val="400"/>
              </a:spcBef>
              <a:spcAft>
                <a:spcPts val="0"/>
              </a:spcAft>
              <a:buClr>
                <a:schemeClr val="hlink"/>
              </a:buClr>
              <a:buSzPts val="1200"/>
              <a:buFont typeface="Noto Sans Symbols"/>
              <a:buChar char="■"/>
              <a:defRPr b="1" i="0" sz="2000" u="none" cap="none" strike="noStrike">
                <a:solidFill>
                  <a:schemeClr val="dk2"/>
                </a:solidFill>
                <a:latin typeface="Times New Roman"/>
                <a:ea typeface="Times New Roman"/>
                <a:cs typeface="Times New Roman"/>
                <a:sym typeface="Times New Roman"/>
              </a:defRPr>
            </a:lvl5pPr>
            <a:lvl6pPr indent="-304800" lvl="5" marL="2743200" marR="0" rtl="0" algn="l">
              <a:spcBef>
                <a:spcPts val="400"/>
              </a:spcBef>
              <a:spcAft>
                <a:spcPts val="0"/>
              </a:spcAft>
              <a:buClr>
                <a:schemeClr val="hlink"/>
              </a:buClr>
              <a:buSzPts val="1200"/>
              <a:buFont typeface="Noto Sans Symbols"/>
              <a:buChar char="■"/>
              <a:defRPr b="1" i="0" sz="2000" u="none" cap="none" strike="noStrike">
                <a:solidFill>
                  <a:schemeClr val="dk2"/>
                </a:solidFill>
                <a:latin typeface="Times New Roman"/>
                <a:ea typeface="Times New Roman"/>
                <a:cs typeface="Times New Roman"/>
                <a:sym typeface="Times New Roman"/>
              </a:defRPr>
            </a:lvl6pPr>
            <a:lvl7pPr indent="-304800" lvl="6" marL="3200400" marR="0" rtl="0" algn="l">
              <a:spcBef>
                <a:spcPts val="400"/>
              </a:spcBef>
              <a:spcAft>
                <a:spcPts val="0"/>
              </a:spcAft>
              <a:buClr>
                <a:schemeClr val="hlink"/>
              </a:buClr>
              <a:buSzPts val="1200"/>
              <a:buFont typeface="Noto Sans Symbols"/>
              <a:buChar char="■"/>
              <a:defRPr b="1" i="0" sz="2000" u="none" cap="none" strike="noStrike">
                <a:solidFill>
                  <a:schemeClr val="dk2"/>
                </a:solidFill>
                <a:latin typeface="Times New Roman"/>
                <a:ea typeface="Times New Roman"/>
                <a:cs typeface="Times New Roman"/>
                <a:sym typeface="Times New Roman"/>
              </a:defRPr>
            </a:lvl7pPr>
            <a:lvl8pPr indent="-304800" lvl="7" marL="3657600" marR="0" rtl="0" algn="l">
              <a:spcBef>
                <a:spcPts val="400"/>
              </a:spcBef>
              <a:spcAft>
                <a:spcPts val="0"/>
              </a:spcAft>
              <a:buClr>
                <a:schemeClr val="hlink"/>
              </a:buClr>
              <a:buSzPts val="1200"/>
              <a:buFont typeface="Noto Sans Symbols"/>
              <a:buChar char="■"/>
              <a:defRPr b="1" i="0" sz="2000" u="none" cap="none" strike="noStrike">
                <a:solidFill>
                  <a:schemeClr val="dk2"/>
                </a:solidFill>
                <a:latin typeface="Times New Roman"/>
                <a:ea typeface="Times New Roman"/>
                <a:cs typeface="Times New Roman"/>
                <a:sym typeface="Times New Roman"/>
              </a:defRPr>
            </a:lvl8pPr>
            <a:lvl9pPr indent="-304800" lvl="8" marL="4114800" marR="0" rtl="0" algn="l">
              <a:spcBef>
                <a:spcPts val="400"/>
              </a:spcBef>
              <a:spcAft>
                <a:spcPts val="0"/>
              </a:spcAft>
              <a:buClr>
                <a:schemeClr val="hlink"/>
              </a:buClr>
              <a:buSzPts val="1200"/>
              <a:buFont typeface="Noto Sans Symbols"/>
              <a:buChar char="■"/>
              <a:defRPr b="1" i="0" sz="2000" u="none" cap="none" strike="noStrike">
                <a:solidFill>
                  <a:schemeClr val="dk2"/>
                </a:solidFill>
                <a:latin typeface="Times New Roman"/>
                <a:ea typeface="Times New Roman"/>
                <a:cs typeface="Times New Roman"/>
                <a:sym typeface="Times New Roman"/>
              </a:defRPr>
            </a:lvl9pPr>
          </a:lstStyle>
          <a:p/>
        </p:txBody>
      </p:sp>
      <p:sp>
        <p:nvSpPr>
          <p:cNvPr id="187" name="Google Shape;187;p72"/>
          <p:cNvSpPr txBox="1"/>
          <p:nvPr>
            <p:ph idx="10" type="dt"/>
          </p:nvPr>
        </p:nvSpPr>
        <p:spPr>
          <a:xfrm>
            <a:off x="319088" y="6524625"/>
            <a:ext cx="2133600" cy="1682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88" name="Google Shape;188;p72"/>
          <p:cNvSpPr txBox="1"/>
          <p:nvPr>
            <p:ph idx="11" type="ftr"/>
          </p:nvPr>
        </p:nvSpPr>
        <p:spPr>
          <a:xfrm>
            <a:off x="6019800" y="6553200"/>
            <a:ext cx="2895600" cy="1682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sz="14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89" name="Google Shape;189;p72"/>
          <p:cNvSpPr txBox="1"/>
          <p:nvPr>
            <p:ph idx="12" type="sldNum"/>
          </p:nvPr>
        </p:nvSpPr>
        <p:spPr>
          <a:xfrm>
            <a:off x="4284663" y="6553200"/>
            <a:ext cx="668337" cy="188913"/>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400">
                <a:solidFill>
                  <a:schemeClr val="dk1"/>
                </a:solidFill>
                <a:latin typeface="Times New Roman"/>
                <a:ea typeface="Times New Roman"/>
                <a:cs typeface="Times New Roman"/>
                <a:sym typeface="Times New Roman"/>
              </a:defRPr>
            </a:lvl1pPr>
            <a:lvl2pPr indent="0" lvl="1" marL="0" marR="0" rtl="0" algn="r">
              <a:spcBef>
                <a:spcPts val="0"/>
              </a:spcBef>
              <a:buNone/>
              <a:defRPr b="1" sz="1400">
                <a:solidFill>
                  <a:schemeClr val="dk1"/>
                </a:solidFill>
                <a:latin typeface="Times New Roman"/>
                <a:ea typeface="Times New Roman"/>
                <a:cs typeface="Times New Roman"/>
                <a:sym typeface="Times New Roman"/>
              </a:defRPr>
            </a:lvl2pPr>
            <a:lvl3pPr indent="0" lvl="2" marL="0" marR="0" rtl="0" algn="r">
              <a:spcBef>
                <a:spcPts val="0"/>
              </a:spcBef>
              <a:buNone/>
              <a:defRPr b="1" sz="1400">
                <a:solidFill>
                  <a:schemeClr val="dk1"/>
                </a:solidFill>
                <a:latin typeface="Times New Roman"/>
                <a:ea typeface="Times New Roman"/>
                <a:cs typeface="Times New Roman"/>
                <a:sym typeface="Times New Roman"/>
              </a:defRPr>
            </a:lvl3pPr>
            <a:lvl4pPr indent="0" lvl="3" marL="0" marR="0" rtl="0" algn="r">
              <a:spcBef>
                <a:spcPts val="0"/>
              </a:spcBef>
              <a:buNone/>
              <a:defRPr b="1" sz="1400">
                <a:solidFill>
                  <a:schemeClr val="dk1"/>
                </a:solidFill>
                <a:latin typeface="Times New Roman"/>
                <a:ea typeface="Times New Roman"/>
                <a:cs typeface="Times New Roman"/>
                <a:sym typeface="Times New Roman"/>
              </a:defRPr>
            </a:lvl4pPr>
            <a:lvl5pPr indent="0" lvl="4" marL="0" marR="0" rtl="0" algn="r">
              <a:spcBef>
                <a:spcPts val="0"/>
              </a:spcBef>
              <a:buNone/>
              <a:defRPr b="1" sz="1400">
                <a:solidFill>
                  <a:schemeClr val="dk1"/>
                </a:solidFill>
                <a:latin typeface="Times New Roman"/>
                <a:ea typeface="Times New Roman"/>
                <a:cs typeface="Times New Roman"/>
                <a:sym typeface="Times New Roman"/>
              </a:defRPr>
            </a:lvl5pPr>
            <a:lvl6pPr indent="0" lvl="5" marL="0" marR="0" rtl="0" algn="r">
              <a:spcBef>
                <a:spcPts val="0"/>
              </a:spcBef>
              <a:buNone/>
              <a:defRPr b="1" sz="1400">
                <a:solidFill>
                  <a:schemeClr val="dk1"/>
                </a:solidFill>
                <a:latin typeface="Times New Roman"/>
                <a:ea typeface="Times New Roman"/>
                <a:cs typeface="Times New Roman"/>
                <a:sym typeface="Times New Roman"/>
              </a:defRPr>
            </a:lvl6pPr>
            <a:lvl7pPr indent="0" lvl="6" marL="0" marR="0" rtl="0" algn="r">
              <a:spcBef>
                <a:spcPts val="0"/>
              </a:spcBef>
              <a:buNone/>
              <a:defRPr b="1" sz="1400">
                <a:solidFill>
                  <a:schemeClr val="dk1"/>
                </a:solidFill>
                <a:latin typeface="Times New Roman"/>
                <a:ea typeface="Times New Roman"/>
                <a:cs typeface="Times New Roman"/>
                <a:sym typeface="Times New Roman"/>
              </a:defRPr>
            </a:lvl7pPr>
            <a:lvl8pPr indent="0" lvl="7" marL="0" marR="0" rtl="0" algn="r">
              <a:spcBef>
                <a:spcPts val="0"/>
              </a:spcBef>
              <a:buNone/>
              <a:defRPr b="1" sz="1400">
                <a:solidFill>
                  <a:schemeClr val="dk1"/>
                </a:solidFill>
                <a:latin typeface="Times New Roman"/>
                <a:ea typeface="Times New Roman"/>
                <a:cs typeface="Times New Roman"/>
                <a:sym typeface="Times New Roman"/>
              </a:defRPr>
            </a:lvl8pPr>
            <a:lvl9pPr indent="0" lvl="8" marL="0" marR="0" rtl="0" algn="r">
              <a:spcBef>
                <a:spcPts val="0"/>
              </a:spcBef>
              <a:buNone/>
              <a:defRPr b="1"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33.jpg"/><Relationship Id="rId5" Type="http://schemas.openxmlformats.org/officeDocument/2006/relationships/image" Target="../media/image3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18.xml.rels><?xml version="1.0" encoding="UTF-8" standalone="yes"?><Relationships xmlns="http://schemas.openxmlformats.org/package/2006/relationships"><Relationship Id="rId11" Type="http://schemas.openxmlformats.org/officeDocument/2006/relationships/hyperlink" Target="about:blank" TargetMode="External"/><Relationship Id="rId10" Type="http://schemas.openxmlformats.org/officeDocument/2006/relationships/hyperlink" Target="about:blank" TargetMode="External"/><Relationship Id="rId13" Type="http://schemas.openxmlformats.org/officeDocument/2006/relationships/hyperlink" Target="about:blank" TargetMode="External"/><Relationship Id="rId12" Type="http://schemas.openxmlformats.org/officeDocument/2006/relationships/hyperlink" Target="about:blank" TargetMode="External"/><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32.png"/><Relationship Id="rId9" Type="http://schemas.openxmlformats.org/officeDocument/2006/relationships/hyperlink" Target="about:blank" TargetMode="External"/><Relationship Id="rId15" Type="http://schemas.openxmlformats.org/officeDocument/2006/relationships/hyperlink" Target="about:blank" TargetMode="External"/><Relationship Id="rId14" Type="http://schemas.openxmlformats.org/officeDocument/2006/relationships/hyperlink" Target="about:blank" TargetMode="External"/><Relationship Id="rId17" Type="http://schemas.openxmlformats.org/officeDocument/2006/relationships/hyperlink" Target="about:blank" TargetMode="External"/><Relationship Id="rId16" Type="http://schemas.openxmlformats.org/officeDocument/2006/relationships/hyperlink" Target="about:blank" TargetMode="External"/><Relationship Id="rId5" Type="http://schemas.openxmlformats.org/officeDocument/2006/relationships/hyperlink" Target="about:blank" TargetMode="External"/><Relationship Id="rId19" Type="http://schemas.openxmlformats.org/officeDocument/2006/relationships/image" Target="../media/image28.png"/><Relationship Id="rId6" Type="http://schemas.openxmlformats.org/officeDocument/2006/relationships/hyperlink" Target="about:blank" TargetMode="External"/><Relationship Id="rId18" Type="http://schemas.openxmlformats.org/officeDocument/2006/relationships/hyperlink" Target="about:blank" TargetMode="External"/><Relationship Id="rId7" Type="http://schemas.openxmlformats.org/officeDocument/2006/relationships/hyperlink" Target="about:blank" TargetMode="External"/><Relationship Id="rId8" Type="http://schemas.openxmlformats.org/officeDocument/2006/relationships/hyperlink" Target="about:blank" TargetMode="External"/></Relationships>
</file>

<file path=ppt/slides/_rels/slide19.xml.rels><?xml version="1.0" encoding="UTF-8" standalone="yes"?><Relationships xmlns="http://schemas.openxmlformats.org/package/2006/relationships"><Relationship Id="rId11" Type="http://schemas.openxmlformats.org/officeDocument/2006/relationships/hyperlink" Target="http://reports_naac/Zensar%20Training%20Report%20CORE%20JAVA%20%202016-17.docx" TargetMode="External"/><Relationship Id="rId10" Type="http://schemas.openxmlformats.org/officeDocument/2006/relationships/hyperlink" Target="http://reports_naac/Zensar%20ORACLE%202016-17%20Industrial%20Training%20(2).docx" TargetMode="External"/><Relationship Id="rId12" Type="http://schemas.openxmlformats.org/officeDocument/2006/relationships/hyperlink" Target="about:blank" TargetMode="External"/><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hyperlink" Target="about:blank" TargetMode="External"/><Relationship Id="rId9" Type="http://schemas.openxmlformats.org/officeDocument/2006/relationships/hyperlink" Target="http://reports_naac/Zensar%20APTITUDE%202017-18%20Industrial%20Training%20(1).docx" TargetMode="External"/><Relationship Id="rId5" Type="http://schemas.openxmlformats.org/officeDocument/2006/relationships/hyperlink" Target="about:blank" TargetMode="External"/><Relationship Id="rId6" Type="http://schemas.openxmlformats.org/officeDocument/2006/relationships/hyperlink" Target="about:blank" TargetMode="External"/><Relationship Id="rId7" Type="http://schemas.openxmlformats.org/officeDocument/2006/relationships/hyperlink" Target="about:blank" TargetMode="External"/><Relationship Id="rId8" Type="http://schemas.openxmlformats.org/officeDocument/2006/relationships/hyperlink" Target="about:blank"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3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hyperlink" Target="https://www.linkedin.com/company/thermax?trk=ppro_cprof" TargetMode="External"/><Relationship Id="rId9" Type="http://schemas.openxmlformats.org/officeDocument/2006/relationships/image" Target="../media/image34.jpg"/><Relationship Id="rId5" Type="http://schemas.openxmlformats.org/officeDocument/2006/relationships/image" Target="../media/image41.png"/><Relationship Id="rId6" Type="http://schemas.openxmlformats.org/officeDocument/2006/relationships/image" Target="../media/image52.png"/><Relationship Id="rId7" Type="http://schemas.openxmlformats.org/officeDocument/2006/relationships/image" Target="../media/image44.png"/><Relationship Id="rId8"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image" Target="../media/image51.png"/><Relationship Id="rId5" Type="http://schemas.openxmlformats.org/officeDocument/2006/relationships/image" Target="../media/image61.png"/><Relationship Id="rId6" Type="http://schemas.openxmlformats.org/officeDocument/2006/relationships/image" Target="../media/image58.gif"/><Relationship Id="rId7" Type="http://schemas.openxmlformats.org/officeDocument/2006/relationships/image" Target="../media/image57.png"/><Relationship Id="rId8"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jpg"/><Relationship Id="rId4" Type="http://schemas.openxmlformats.org/officeDocument/2006/relationships/image" Target="../media/image48.jpg"/><Relationship Id="rId5" Type="http://schemas.openxmlformats.org/officeDocument/2006/relationships/image" Target="../media/image46.jpg"/><Relationship Id="rId6" Type="http://schemas.openxmlformats.org/officeDocument/2006/relationships/image" Target="../media/image40.jpg"/><Relationship Id="rId7" Type="http://schemas.openxmlformats.org/officeDocument/2006/relationships/image" Target="../media/image50.jpg"/><Relationship Id="rId8"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jpg"/><Relationship Id="rId4" Type="http://schemas.openxmlformats.org/officeDocument/2006/relationships/image" Target="../media/image66.png"/><Relationship Id="rId5" Type="http://schemas.openxmlformats.org/officeDocument/2006/relationships/image" Target="../media/image42.jpg"/><Relationship Id="rId6" Type="http://schemas.openxmlformats.org/officeDocument/2006/relationships/image" Target="../media/image55.jpg"/><Relationship Id="rId7"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jpg"/><Relationship Id="rId4" Type="http://schemas.openxmlformats.org/officeDocument/2006/relationships/image" Target="../media/image66.png"/><Relationship Id="rId5" Type="http://schemas.openxmlformats.org/officeDocument/2006/relationships/image" Target="../media/image43.jpg"/><Relationship Id="rId6" Type="http://schemas.openxmlformats.org/officeDocument/2006/relationships/image" Target="../media/image54.jpg"/><Relationship Id="rId7" Type="http://schemas.openxmlformats.org/officeDocument/2006/relationships/image" Target="../media/image49.jpg"/><Relationship Id="rId8"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jpg"/><Relationship Id="rId4" Type="http://schemas.openxmlformats.org/officeDocument/2006/relationships/hyperlink" Target="https://www.linkedin.com/company/suzlon-group?trk=ppro_cprof" TargetMode="External"/><Relationship Id="rId9" Type="http://schemas.openxmlformats.org/officeDocument/2006/relationships/image" Target="../media/image34.jpg"/><Relationship Id="rId5" Type="http://schemas.openxmlformats.org/officeDocument/2006/relationships/image" Target="../media/image53.png"/><Relationship Id="rId6" Type="http://schemas.openxmlformats.org/officeDocument/2006/relationships/image" Target="../media/image62.png"/><Relationship Id="rId7" Type="http://schemas.openxmlformats.org/officeDocument/2006/relationships/image" Target="../media/image81.png"/><Relationship Id="rId8"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jpg"/><Relationship Id="rId4" Type="http://schemas.openxmlformats.org/officeDocument/2006/relationships/image" Target="../media/image60.jpg"/><Relationship Id="rId5" Type="http://schemas.openxmlformats.org/officeDocument/2006/relationships/image" Target="../media/image69.png"/><Relationship Id="rId6" Type="http://schemas.openxmlformats.org/officeDocument/2006/relationships/image" Target="../media/image71.jpg"/><Relationship Id="rId7" Type="http://schemas.openxmlformats.org/officeDocument/2006/relationships/image" Target="../media/image59.jpg"/><Relationship Id="rId8"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jpg"/><Relationship Id="rId4" Type="http://schemas.openxmlformats.org/officeDocument/2006/relationships/image" Target="../media/image73.png"/><Relationship Id="rId5" Type="http://schemas.openxmlformats.org/officeDocument/2006/relationships/image" Target="../media/image67.png"/><Relationship Id="rId6" Type="http://schemas.openxmlformats.org/officeDocument/2006/relationships/image" Target="../media/image120.png"/><Relationship Id="rId7"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jpg"/><Relationship Id="rId4" Type="http://schemas.openxmlformats.org/officeDocument/2006/relationships/hyperlink" Target="https://www.linkedin.com/company/1009?trk=prof-exp-company-name" TargetMode="External"/><Relationship Id="rId5" Type="http://schemas.openxmlformats.org/officeDocument/2006/relationships/image" Target="../media/image63.png"/><Relationship Id="rId6" Type="http://schemas.openxmlformats.org/officeDocument/2006/relationships/image" Target="../media/image65.png"/><Relationship Id="rId7" Type="http://schemas.openxmlformats.org/officeDocument/2006/relationships/image" Target="../media/image72.png"/><Relationship Id="rId8"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jp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68.jpg"/><Relationship Id="rId7"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jpg"/><Relationship Id="rId4" Type="http://schemas.openxmlformats.org/officeDocument/2006/relationships/image" Target="../media/image64.png"/><Relationship Id="rId5" Type="http://schemas.openxmlformats.org/officeDocument/2006/relationships/image" Target="../media/image77.png"/><Relationship Id="rId6" Type="http://schemas.openxmlformats.org/officeDocument/2006/relationships/image" Target="../media/image83.png"/><Relationship Id="rId7" Type="http://schemas.openxmlformats.org/officeDocument/2006/relationships/image" Target="../media/image68.jpg"/><Relationship Id="rId8"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jpg"/><Relationship Id="rId4" Type="http://schemas.openxmlformats.org/officeDocument/2006/relationships/hyperlink" Target="https://www.linkedin.com/company/4897?trk=prof-exp-company-name" TargetMode="External"/><Relationship Id="rId5" Type="http://schemas.openxmlformats.org/officeDocument/2006/relationships/image" Target="../media/image74.png"/><Relationship Id="rId6" Type="http://schemas.openxmlformats.org/officeDocument/2006/relationships/image" Target="../media/image84.png"/><Relationship Id="rId7" Type="http://schemas.openxmlformats.org/officeDocument/2006/relationships/image" Target="../media/image90.png"/><Relationship Id="rId8"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jpg"/><Relationship Id="rId4" Type="http://schemas.openxmlformats.org/officeDocument/2006/relationships/image" Target="../media/image93.png"/><Relationship Id="rId5" Type="http://schemas.openxmlformats.org/officeDocument/2006/relationships/image" Target="../media/image82.png"/><Relationship Id="rId6" Type="http://schemas.openxmlformats.org/officeDocument/2006/relationships/image" Target="../media/image92.png"/><Relationship Id="rId7" Type="http://schemas.openxmlformats.org/officeDocument/2006/relationships/image" Target="../media/image78.jpg"/><Relationship Id="rId8"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jpg"/><Relationship Id="rId4" Type="http://schemas.openxmlformats.org/officeDocument/2006/relationships/hyperlink" Target="https://www.linkedin.com/company/1009?trk=prof-exp-company-name" TargetMode="External"/><Relationship Id="rId5" Type="http://schemas.openxmlformats.org/officeDocument/2006/relationships/image" Target="../media/image63.png"/><Relationship Id="rId6" Type="http://schemas.openxmlformats.org/officeDocument/2006/relationships/image" Target="../media/image86.jpg"/><Relationship Id="rId7" Type="http://schemas.openxmlformats.org/officeDocument/2006/relationships/image" Target="../media/image87.jpg"/><Relationship Id="rId8" Type="http://schemas.openxmlformats.org/officeDocument/2006/relationships/image" Target="../media/image3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jpg"/><Relationship Id="rId4" Type="http://schemas.openxmlformats.org/officeDocument/2006/relationships/hyperlink" Target="https://www.linkedin.com/company/1009?trk=prof-exp-company-name" TargetMode="External"/><Relationship Id="rId5" Type="http://schemas.openxmlformats.org/officeDocument/2006/relationships/image" Target="../media/image63.png"/><Relationship Id="rId6" Type="http://schemas.openxmlformats.org/officeDocument/2006/relationships/image" Target="../media/image88.png"/><Relationship Id="rId7" Type="http://schemas.openxmlformats.org/officeDocument/2006/relationships/image" Target="../media/image97.png"/><Relationship Id="rId8" Type="http://schemas.openxmlformats.org/officeDocument/2006/relationships/image" Target="../media/image3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jpg"/><Relationship Id="rId4" Type="http://schemas.openxmlformats.org/officeDocument/2006/relationships/image" Target="../media/image102.png"/><Relationship Id="rId5" Type="http://schemas.openxmlformats.org/officeDocument/2006/relationships/image" Target="../media/image98.png"/><Relationship Id="rId6" Type="http://schemas.openxmlformats.org/officeDocument/2006/relationships/image" Target="../media/image85.jpg"/><Relationship Id="rId7" Type="http://schemas.openxmlformats.org/officeDocument/2006/relationships/image" Target="../media/image89.png"/><Relationship Id="rId8"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6.jpg"/><Relationship Id="rId4" Type="http://schemas.openxmlformats.org/officeDocument/2006/relationships/image" Target="../media/image99.png"/><Relationship Id="rId5" Type="http://schemas.openxmlformats.org/officeDocument/2006/relationships/image" Target="../media/image91.png"/><Relationship Id="rId6" Type="http://schemas.openxmlformats.org/officeDocument/2006/relationships/image" Target="../media/image101.png"/><Relationship Id="rId7" Type="http://schemas.openxmlformats.org/officeDocument/2006/relationships/image" Target="../media/image133.png"/><Relationship Id="rId8"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6.jpg"/><Relationship Id="rId4" Type="http://schemas.openxmlformats.org/officeDocument/2006/relationships/image" Target="../media/image106.jpg"/><Relationship Id="rId5" Type="http://schemas.openxmlformats.org/officeDocument/2006/relationships/image" Target="../media/image96.jpg"/><Relationship Id="rId6" Type="http://schemas.openxmlformats.org/officeDocument/2006/relationships/image" Target="../media/image94.jpg"/><Relationship Id="rId7" Type="http://schemas.openxmlformats.org/officeDocument/2006/relationships/image" Target="../media/image104.png"/><Relationship Id="rId8"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jpg"/><Relationship Id="rId4" Type="http://schemas.openxmlformats.org/officeDocument/2006/relationships/image" Target="../media/image103.png"/><Relationship Id="rId5" Type="http://schemas.openxmlformats.org/officeDocument/2006/relationships/image" Target="../media/image100.png"/><Relationship Id="rId6" Type="http://schemas.openxmlformats.org/officeDocument/2006/relationships/image" Target="../media/image105.png"/><Relationship Id="rId7" Type="http://schemas.openxmlformats.org/officeDocument/2006/relationships/image" Target="../media/image153.png"/><Relationship Id="rId8"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6.jpg"/><Relationship Id="rId4" Type="http://schemas.openxmlformats.org/officeDocument/2006/relationships/image" Target="../media/image141.png"/><Relationship Id="rId5" Type="http://schemas.openxmlformats.org/officeDocument/2006/relationships/hyperlink" Target="https://www.linkedin.com/company/zensar-technologies?trk=ppro_cprof" TargetMode="External"/><Relationship Id="rId6" Type="http://schemas.openxmlformats.org/officeDocument/2006/relationships/image" Target="../media/image74.png"/><Relationship Id="rId7" Type="http://schemas.openxmlformats.org/officeDocument/2006/relationships/image" Target="../media/image112.png"/><Relationship Id="rId8"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6.jpg"/><Relationship Id="rId4" Type="http://schemas.openxmlformats.org/officeDocument/2006/relationships/image" Target="../media/image149.png"/><Relationship Id="rId5" Type="http://schemas.openxmlformats.org/officeDocument/2006/relationships/image" Target="../media/image107.png"/><Relationship Id="rId6" Type="http://schemas.openxmlformats.org/officeDocument/2006/relationships/image" Target="../media/image136.png"/><Relationship Id="rId7" Type="http://schemas.openxmlformats.org/officeDocument/2006/relationships/image" Target="../media/image3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6.jpg"/><Relationship Id="rId4" Type="http://schemas.openxmlformats.org/officeDocument/2006/relationships/image" Target="../media/image111.jpg"/><Relationship Id="rId5" Type="http://schemas.openxmlformats.org/officeDocument/2006/relationships/image" Target="../media/image107.png"/><Relationship Id="rId6"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jpg"/><Relationship Id="rId4" Type="http://schemas.openxmlformats.org/officeDocument/2006/relationships/image" Target="../media/image118.png"/><Relationship Id="rId5" Type="http://schemas.openxmlformats.org/officeDocument/2006/relationships/image" Target="../media/image117.png"/><Relationship Id="rId6" Type="http://schemas.openxmlformats.org/officeDocument/2006/relationships/image" Target="../media/image110.jpg"/><Relationship Id="rId7" Type="http://schemas.openxmlformats.org/officeDocument/2006/relationships/image" Target="../media/image3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6.jpg"/><Relationship Id="rId4" Type="http://schemas.openxmlformats.org/officeDocument/2006/relationships/image" Target="../media/image3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6.jpg"/><Relationship Id="rId4" Type="http://schemas.openxmlformats.org/officeDocument/2006/relationships/image" Target="../media/image11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6.jpg"/><Relationship Id="rId4" Type="http://schemas.openxmlformats.org/officeDocument/2006/relationships/image" Target="../media/image3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chart" Target="../charts/chart1.xml"/><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6.jpg"/><Relationship Id="rId4" Type="http://schemas.openxmlformats.org/officeDocument/2006/relationships/image" Target="../media/image122.png"/><Relationship Id="rId9" Type="http://schemas.openxmlformats.org/officeDocument/2006/relationships/image" Target="../media/image34.jpg"/><Relationship Id="rId5" Type="http://schemas.openxmlformats.org/officeDocument/2006/relationships/image" Target="../media/image115.png"/><Relationship Id="rId6" Type="http://schemas.openxmlformats.org/officeDocument/2006/relationships/image" Target="../media/image109.png"/><Relationship Id="rId7" Type="http://schemas.openxmlformats.org/officeDocument/2006/relationships/image" Target="../media/image119.png"/><Relationship Id="rId8"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6.jpg"/><Relationship Id="rId4" Type="http://schemas.openxmlformats.org/officeDocument/2006/relationships/image" Target="../media/image3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6.jpg"/><Relationship Id="rId4"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6.jpg"/><Relationship Id="rId4" Type="http://schemas.openxmlformats.org/officeDocument/2006/relationships/image" Target="../media/image3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6.jpg"/><Relationship Id="rId4" Type="http://schemas.openxmlformats.org/officeDocument/2006/relationships/image" Target="../media/image3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34.png"/><Relationship Id="rId4" Type="http://schemas.openxmlformats.org/officeDocument/2006/relationships/image" Target="../media/image114.png"/><Relationship Id="rId5" Type="http://schemas.openxmlformats.org/officeDocument/2006/relationships/image" Target="../media/image130.png"/><Relationship Id="rId6" Type="http://schemas.openxmlformats.org/officeDocument/2006/relationships/image" Target="../media/image127.png"/><Relationship Id="rId7" Type="http://schemas.openxmlformats.org/officeDocument/2006/relationships/image" Target="../media/image1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50.png"/><Relationship Id="rId4" Type="http://schemas.openxmlformats.org/officeDocument/2006/relationships/image" Target="../media/image125.png"/><Relationship Id="rId5" Type="http://schemas.openxmlformats.org/officeDocument/2006/relationships/image" Target="../media/image129.png"/><Relationship Id="rId6" Type="http://schemas.openxmlformats.org/officeDocument/2006/relationships/image" Target="../media/image135.png"/><Relationship Id="rId7" Type="http://schemas.openxmlformats.org/officeDocument/2006/relationships/image" Target="../media/image1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34.png"/><Relationship Id="rId4" Type="http://schemas.openxmlformats.org/officeDocument/2006/relationships/image" Target="../media/image129.png"/><Relationship Id="rId5" Type="http://schemas.openxmlformats.org/officeDocument/2006/relationships/image" Target="../media/image124.png"/><Relationship Id="rId6" Type="http://schemas.openxmlformats.org/officeDocument/2006/relationships/image" Target="../media/image126.png"/><Relationship Id="rId7" Type="http://schemas.openxmlformats.org/officeDocument/2006/relationships/image" Target="../media/image1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34.png"/><Relationship Id="rId4" Type="http://schemas.openxmlformats.org/officeDocument/2006/relationships/image" Target="../media/image114.png"/><Relationship Id="rId5" Type="http://schemas.openxmlformats.org/officeDocument/2006/relationships/image" Target="../media/image130.png"/><Relationship Id="rId6" Type="http://schemas.openxmlformats.org/officeDocument/2006/relationships/image" Target="../media/image140.png"/><Relationship Id="rId7" Type="http://schemas.openxmlformats.org/officeDocument/2006/relationships/image" Target="../media/image1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6.jpg"/><Relationship Id="rId4" Type="http://schemas.openxmlformats.org/officeDocument/2006/relationships/image" Target="../media/image134.png"/><Relationship Id="rId5" Type="http://schemas.openxmlformats.org/officeDocument/2006/relationships/image" Target="../media/image129.png"/><Relationship Id="rId6" Type="http://schemas.openxmlformats.org/officeDocument/2006/relationships/image" Target="../media/image147.png"/><Relationship Id="rId7" Type="http://schemas.openxmlformats.org/officeDocument/2006/relationships/image" Target="../media/image152.png"/><Relationship Id="rId8" Type="http://schemas.openxmlformats.org/officeDocument/2006/relationships/image" Target="../media/image1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21.png"/><Relationship Id="rId5"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43.png"/><Relationship Id="rId4" Type="http://schemas.openxmlformats.org/officeDocument/2006/relationships/image" Target="../media/image127.png"/><Relationship Id="rId5" Type="http://schemas.openxmlformats.org/officeDocument/2006/relationships/image" Target="../media/image126.png"/><Relationship Id="rId6" Type="http://schemas.openxmlformats.org/officeDocument/2006/relationships/image" Target="../media/image144.png"/><Relationship Id="rId7" Type="http://schemas.openxmlformats.org/officeDocument/2006/relationships/image" Target="../media/image1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6.jpg"/><Relationship Id="rId4" Type="http://schemas.openxmlformats.org/officeDocument/2006/relationships/image" Target="../media/image151.png"/><Relationship Id="rId5" Type="http://schemas.openxmlformats.org/officeDocument/2006/relationships/image" Target="../media/image3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6.jpg"/><Relationship Id="rId4" Type="http://schemas.openxmlformats.org/officeDocument/2006/relationships/hyperlink" Target="mailto:vineeta.shukla@keystonesoe.in" TargetMode="External"/><Relationship Id="rId5" Type="http://schemas.openxmlformats.org/officeDocument/2006/relationships/hyperlink" Target="mailto:bbsud1@gmail.com" TargetMode="External"/><Relationship Id="rId6" Type="http://schemas.openxmlformats.org/officeDocument/2006/relationships/image" Target="../media/image3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22.png"/><Relationship Id="rId5" Type="http://schemas.openxmlformats.org/officeDocument/2006/relationships/image" Target="../media/image24.jpg"/><Relationship Id="rId6" Type="http://schemas.openxmlformats.org/officeDocument/2006/relationships/image" Target="../media/image5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27.jpg"/><Relationship Id="rId5" Type="http://schemas.openxmlformats.org/officeDocument/2006/relationships/image" Target="../media/image23.jpg"/><Relationship Id="rId6" Type="http://schemas.openxmlformats.org/officeDocument/2006/relationships/image" Target="../media/image29.jpg"/><Relationship Id="rId7"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7000"/>
          </a:blip>
          <a:stretch>
            <a:fillRect/>
          </a:stretch>
        </a:blipFill>
      </p:bgPr>
    </p:bg>
    <p:spTree>
      <p:nvGrpSpPr>
        <p:cNvPr id="262" name="Shape 262"/>
        <p:cNvGrpSpPr/>
        <p:nvPr/>
      </p:nvGrpSpPr>
      <p:grpSpPr>
        <a:xfrm>
          <a:off x="0" y="0"/>
          <a:ext cx="0" cy="0"/>
          <a:chOff x="0" y="0"/>
          <a:chExt cx="0" cy="0"/>
        </a:xfrm>
      </p:grpSpPr>
      <p:pic>
        <p:nvPicPr>
          <p:cNvPr id="263" name="Google Shape;263;p1"/>
          <p:cNvPicPr preferRelativeResize="0"/>
          <p:nvPr/>
        </p:nvPicPr>
        <p:blipFill rotWithShape="1">
          <a:blip r:embed="rId4">
            <a:alphaModFix/>
          </a:blip>
          <a:srcRect b="0" l="0" r="0" t="0"/>
          <a:stretch/>
        </p:blipFill>
        <p:spPr>
          <a:xfrm>
            <a:off x="3563888" y="1772816"/>
            <a:ext cx="2088232" cy="2304256"/>
          </a:xfrm>
          <a:prstGeom prst="rect">
            <a:avLst/>
          </a:prstGeom>
          <a:noFill/>
          <a:ln>
            <a:noFill/>
          </a:ln>
        </p:spPr>
      </p:pic>
      <p:sp>
        <p:nvSpPr>
          <p:cNvPr id="264" name="Google Shape;264;p1"/>
          <p:cNvSpPr txBox="1"/>
          <p:nvPr>
            <p:ph type="ctrTitle"/>
          </p:nvPr>
        </p:nvSpPr>
        <p:spPr>
          <a:xfrm>
            <a:off x="838200" y="990600"/>
            <a:ext cx="7772400" cy="13716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41935"/>
              <a:buFont typeface="Calibri"/>
              <a:buNone/>
            </a:pPr>
            <a:br>
              <a:rPr lang="en-US"/>
            </a:br>
            <a:br>
              <a:rPr lang="en-US"/>
            </a:br>
            <a:br>
              <a:rPr lang="en-US"/>
            </a:br>
            <a:br>
              <a:rPr lang="en-US"/>
            </a:br>
            <a:br>
              <a:rPr lang="en-US"/>
            </a:br>
            <a:br>
              <a:rPr lang="en-US"/>
            </a:br>
            <a:br>
              <a:rPr lang="en-US"/>
            </a:br>
            <a:br>
              <a:rPr lang="en-US"/>
            </a:br>
            <a:br>
              <a:rPr lang="en-US"/>
            </a:br>
            <a:br>
              <a:rPr lang="en-US"/>
            </a:br>
            <a:br>
              <a:rPr lang="en-US"/>
            </a:br>
            <a:r>
              <a:rPr lang="en-US" sz="3600">
                <a:solidFill>
                  <a:srgbClr val="1D1B10"/>
                </a:solidFill>
                <a:latin typeface="Calibri"/>
                <a:ea typeface="Calibri"/>
                <a:cs typeface="Calibri"/>
                <a:sym typeface="Calibri"/>
              </a:rPr>
              <a:t>TRAINING &amp; PLACEMENT </a:t>
            </a:r>
            <a:br>
              <a:rPr lang="en-US" sz="3600">
                <a:solidFill>
                  <a:srgbClr val="1D1B10"/>
                </a:solidFill>
                <a:latin typeface="Calibri"/>
                <a:ea typeface="Calibri"/>
                <a:cs typeface="Calibri"/>
                <a:sym typeface="Calibri"/>
              </a:rPr>
            </a:br>
            <a:r>
              <a:rPr lang="en-US" sz="3600">
                <a:solidFill>
                  <a:srgbClr val="1D1B10"/>
                </a:solidFill>
                <a:latin typeface="Calibri"/>
                <a:ea typeface="Calibri"/>
                <a:cs typeface="Calibri"/>
                <a:sym typeface="Calibri"/>
              </a:rPr>
              <a:t>DEPARTMENT</a:t>
            </a:r>
            <a:br>
              <a:rPr lang="en-US" sz="3100">
                <a:solidFill>
                  <a:srgbClr val="002060"/>
                </a:solidFill>
                <a:latin typeface="Calibri"/>
                <a:ea typeface="Calibri"/>
                <a:cs typeface="Calibri"/>
                <a:sym typeface="Calibri"/>
              </a:rPr>
            </a:br>
            <a:endParaRPr sz="3100">
              <a:solidFill>
                <a:srgbClr val="002060"/>
              </a:solidFill>
              <a:latin typeface="Calibri"/>
              <a:ea typeface="Calibri"/>
              <a:cs typeface="Calibri"/>
              <a:sym typeface="Calibri"/>
            </a:endParaRPr>
          </a:p>
        </p:txBody>
      </p:sp>
      <p:sp>
        <p:nvSpPr>
          <p:cNvPr id="265" name="Google Shape;265;p1"/>
          <p:cNvSpPr txBox="1"/>
          <p:nvPr/>
        </p:nvSpPr>
        <p:spPr>
          <a:xfrm>
            <a:off x="0" y="6211669"/>
            <a:ext cx="9144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Cambria"/>
                <a:ea typeface="Cambria"/>
                <a:cs typeface="Cambria"/>
                <a:sym typeface="Cambria"/>
              </a:rPr>
              <a:t>Committed for grooming global Engineers…</a:t>
            </a:r>
            <a:endParaRPr/>
          </a:p>
        </p:txBody>
      </p:sp>
      <p:sp>
        <p:nvSpPr>
          <p:cNvPr id="266" name="Google Shape;266;p1"/>
          <p:cNvSpPr txBox="1"/>
          <p:nvPr/>
        </p:nvSpPr>
        <p:spPr>
          <a:xfrm>
            <a:off x="-252536" y="404664"/>
            <a:ext cx="9396536" cy="12618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rgbClr val="1D1B10"/>
                </a:solidFill>
                <a:latin typeface="Calibri"/>
                <a:ea typeface="Calibri"/>
                <a:cs typeface="Calibri"/>
                <a:sym typeface="Calibri"/>
              </a:rPr>
              <a:t>   Shalaka Foundation’s</a:t>
            </a:r>
            <a:endParaRPr/>
          </a:p>
          <a:p>
            <a:pPr indent="0" lvl="0" marL="0" marR="0" rtl="0" algn="ctr">
              <a:spcBef>
                <a:spcPts val="0"/>
              </a:spcBef>
              <a:spcAft>
                <a:spcPts val="0"/>
              </a:spcAft>
              <a:buNone/>
            </a:pPr>
            <a:r>
              <a:rPr b="1" i="0" lang="en-US" sz="4400" u="none" cap="none" strike="noStrike">
                <a:solidFill>
                  <a:srgbClr val="1D1B10"/>
                </a:solidFill>
                <a:latin typeface="Calibri"/>
                <a:ea typeface="Calibri"/>
                <a:cs typeface="Calibri"/>
                <a:sym typeface="Calibri"/>
              </a:rPr>
              <a:t>   </a:t>
            </a:r>
            <a:r>
              <a:rPr b="0" i="0" lang="en-US" sz="3200" u="none" cap="none" strike="noStrike">
                <a:solidFill>
                  <a:srgbClr val="1D1B10"/>
                </a:solidFill>
                <a:latin typeface="Calibri"/>
                <a:ea typeface="Calibri"/>
                <a:cs typeface="Calibri"/>
                <a:sym typeface="Calibri"/>
              </a:rPr>
              <a:t>KEYSTONE SCHOOL OF ENGINEERING, PUNE</a:t>
            </a:r>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10"/>
          <p:cNvSpPr txBox="1"/>
          <p:nvPr/>
        </p:nvSpPr>
        <p:spPr>
          <a:xfrm>
            <a:off x="323528" y="1556792"/>
            <a:ext cx="8280920" cy="626368"/>
          </a:xfrm>
          <a:prstGeom prst="rect">
            <a:avLst/>
          </a:prstGeom>
          <a:gradFill>
            <a:gsLst>
              <a:gs pos="0">
                <a:srgbClr val="C86C1F"/>
              </a:gs>
              <a:gs pos="80000">
                <a:srgbClr val="FF8E29"/>
              </a:gs>
              <a:gs pos="100000">
                <a:srgbClr val="FF8D25"/>
              </a:gs>
            </a:gsLst>
            <a:lin ang="16200000" scaled="0"/>
          </a:gradFill>
          <a:ln>
            <a:noFill/>
          </a:ln>
          <a:effectLst>
            <a:outerShdw blurRad="190500" algn="ctr" dir="2700000" dist="228600">
              <a:srgbClr val="000000">
                <a:alpha val="29803"/>
              </a:srgbClr>
            </a:outerShdw>
          </a:effectLst>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Training &amp; Placement Cell infrastructure facilities</a:t>
            </a:r>
            <a:endParaRPr/>
          </a:p>
        </p:txBody>
      </p:sp>
      <p:graphicFrame>
        <p:nvGraphicFramePr>
          <p:cNvPr id="369" name="Google Shape;369;p10"/>
          <p:cNvGraphicFramePr/>
          <p:nvPr/>
        </p:nvGraphicFramePr>
        <p:xfrm>
          <a:off x="323528" y="2132856"/>
          <a:ext cx="3000000" cy="3000000"/>
        </p:xfrm>
        <a:graphic>
          <a:graphicData uri="http://schemas.openxmlformats.org/drawingml/2006/table">
            <a:tbl>
              <a:tblPr bandRow="1" firstRow="1">
                <a:noFill/>
                <a:tableStyleId>{2EAAF5AC-ECA1-4452-81AE-717BBADE56E4}</a:tableStyleId>
              </a:tblPr>
              <a:tblGrid>
                <a:gridCol w="1148275"/>
                <a:gridCol w="2815150"/>
                <a:gridCol w="1861325"/>
                <a:gridCol w="2491650"/>
              </a:tblGrid>
              <a:tr h="693450">
                <a:tc>
                  <a:txBody>
                    <a:bodyPr/>
                    <a:lstStyle/>
                    <a:p>
                      <a:pPr indent="0" lvl="0" marL="0" marR="0" rtl="0" algn="ctr">
                        <a:spcBef>
                          <a:spcPts val="0"/>
                        </a:spcBef>
                        <a:spcAft>
                          <a:spcPts val="0"/>
                        </a:spcAft>
                        <a:buNone/>
                      </a:pPr>
                      <a:r>
                        <a:rPr lang="en-US" sz="2800" u="none" cap="none" strike="noStrike"/>
                        <a:t>Sr No.</a:t>
                      </a:r>
                      <a:endParaRPr/>
                    </a:p>
                  </a:txBody>
                  <a:tcPr marT="45725" marB="45725" marR="91450" marL="91450"/>
                </a:tc>
                <a:tc>
                  <a:txBody>
                    <a:bodyPr/>
                    <a:lstStyle/>
                    <a:p>
                      <a:pPr indent="0" lvl="0" marL="0" marR="0" rtl="0" algn="ctr">
                        <a:spcBef>
                          <a:spcPts val="0"/>
                        </a:spcBef>
                        <a:spcAft>
                          <a:spcPts val="0"/>
                        </a:spcAft>
                        <a:buNone/>
                      </a:pPr>
                      <a:r>
                        <a:rPr lang="en-US" sz="2800" u="none" cap="none" strike="noStrike"/>
                        <a:t>Description</a:t>
                      </a:r>
                      <a:endParaRPr/>
                    </a:p>
                  </a:txBody>
                  <a:tcPr marT="45725" marB="45725" marR="91450" marL="91450"/>
                </a:tc>
                <a:tc>
                  <a:txBody>
                    <a:bodyPr/>
                    <a:lstStyle/>
                    <a:p>
                      <a:pPr indent="0" lvl="0" marL="0" marR="0" rtl="0" algn="ctr">
                        <a:spcBef>
                          <a:spcPts val="0"/>
                        </a:spcBef>
                        <a:spcAft>
                          <a:spcPts val="0"/>
                        </a:spcAft>
                        <a:buNone/>
                      </a:pPr>
                      <a:r>
                        <a:rPr lang="en-US" sz="2800" u="none" cap="none" strike="noStrike"/>
                        <a:t>Number</a:t>
                      </a:r>
                      <a:endParaRPr/>
                    </a:p>
                  </a:txBody>
                  <a:tcPr marT="45725" marB="45725" marR="91450" marL="91450"/>
                </a:tc>
                <a:tc>
                  <a:txBody>
                    <a:bodyPr/>
                    <a:lstStyle/>
                    <a:p>
                      <a:pPr indent="0" lvl="0" marL="0" marR="0" rtl="0" algn="ctr">
                        <a:spcBef>
                          <a:spcPts val="0"/>
                        </a:spcBef>
                        <a:spcAft>
                          <a:spcPts val="0"/>
                        </a:spcAft>
                        <a:buNone/>
                      </a:pPr>
                      <a:r>
                        <a:rPr lang="en-US" sz="2800" u="none" cap="none" strike="noStrike"/>
                        <a:t>Capacity</a:t>
                      </a:r>
                      <a:endParaRPr/>
                    </a:p>
                  </a:txBody>
                  <a:tcPr marT="45725" marB="45725" marR="91450" marL="91450"/>
                </a:tc>
              </a:tr>
              <a:tr h="636450">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1</a:t>
                      </a:r>
                      <a:endParaRPr/>
                    </a:p>
                  </a:txBody>
                  <a:tcPr marT="45725" marB="45725" marR="91450" marL="91450" anchor="ctr"/>
                </a:tc>
                <a:tc>
                  <a:txBody>
                    <a:bodyPr/>
                    <a:lstStyle/>
                    <a:p>
                      <a:pPr indent="0" lvl="0" marL="0" marR="0" rtl="0" algn="l">
                        <a:spcBef>
                          <a:spcPts val="0"/>
                        </a:spcBef>
                        <a:spcAft>
                          <a:spcPts val="0"/>
                        </a:spcAft>
                        <a:buNone/>
                      </a:pPr>
                      <a:r>
                        <a:rPr lang="en-US" sz="2400" u="none" cap="none" strike="noStrike">
                          <a:latin typeface="Calibri"/>
                          <a:ea typeface="Calibri"/>
                          <a:cs typeface="Calibri"/>
                          <a:sym typeface="Calibri"/>
                        </a:rPr>
                        <a:t>Dean Cabin</a:t>
                      </a:r>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1</a:t>
                      </a:r>
                      <a:endParaRPr/>
                    </a:p>
                  </a:txBody>
                  <a:tcPr marT="45725" marB="45725" marR="91450" marL="91450" anchor="ctr"/>
                </a:tc>
                <a:tc>
                  <a:txBody>
                    <a:bodyPr/>
                    <a:lstStyle/>
                    <a:p>
                      <a:pPr indent="0" lvl="0" marL="0" marR="0" rtl="0" algn="ctr">
                        <a:spcBef>
                          <a:spcPts val="0"/>
                        </a:spcBef>
                        <a:spcAft>
                          <a:spcPts val="0"/>
                        </a:spcAft>
                        <a:buNone/>
                      </a:pPr>
                      <a:r>
                        <a:t/>
                      </a:r>
                      <a:endParaRPr sz="2400" u="none" cap="none" strike="noStrike">
                        <a:latin typeface="Calibri"/>
                        <a:ea typeface="Calibri"/>
                        <a:cs typeface="Calibri"/>
                        <a:sym typeface="Calibri"/>
                      </a:endParaRPr>
                    </a:p>
                  </a:txBody>
                  <a:tcPr marT="45725" marB="45725" marR="91450" marL="91450" anchor="ctr"/>
                </a:tc>
              </a:tr>
              <a:tr h="735150">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2</a:t>
                      </a:r>
                      <a:endParaRPr/>
                    </a:p>
                  </a:txBody>
                  <a:tcPr marT="45725" marB="45725" marR="91450" marL="91450" anchor="ctr"/>
                </a:tc>
                <a:tc>
                  <a:txBody>
                    <a:bodyPr/>
                    <a:lstStyle/>
                    <a:p>
                      <a:pPr indent="0" lvl="0" marL="0" marR="0" rtl="0" algn="l">
                        <a:spcBef>
                          <a:spcPts val="0"/>
                        </a:spcBef>
                        <a:spcAft>
                          <a:spcPts val="0"/>
                        </a:spcAft>
                        <a:buNone/>
                      </a:pPr>
                      <a:r>
                        <a:rPr lang="en-US" sz="2400" u="none" cap="none" strike="noStrike">
                          <a:latin typeface="Calibri"/>
                          <a:ea typeface="Calibri"/>
                          <a:cs typeface="Calibri"/>
                          <a:sym typeface="Calibri"/>
                        </a:rPr>
                        <a:t>Interview Roms</a:t>
                      </a:r>
                      <a:endParaRPr sz="2400" u="none" cap="none" strike="noStrike">
                        <a:latin typeface="Calibri"/>
                        <a:ea typeface="Calibri"/>
                        <a:cs typeface="Calibri"/>
                        <a:sym typeface="Calibri"/>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5</a:t>
                      </a:r>
                      <a:endParaRPr/>
                    </a:p>
                  </a:txBody>
                  <a:tcPr marT="45725" marB="45725" marR="91450" marL="91450" anchor="ctr"/>
                </a:tc>
                <a:tc>
                  <a:txBody>
                    <a:bodyPr/>
                    <a:lstStyle/>
                    <a:p>
                      <a:pPr indent="0" lvl="0" marL="0" marR="0" rtl="0" algn="ctr">
                        <a:spcBef>
                          <a:spcPts val="0"/>
                        </a:spcBef>
                        <a:spcAft>
                          <a:spcPts val="0"/>
                        </a:spcAft>
                        <a:buNone/>
                      </a:pPr>
                      <a:r>
                        <a:t/>
                      </a:r>
                      <a:endParaRPr sz="2400" u="none" cap="none" strike="noStrike">
                        <a:latin typeface="Calibri"/>
                        <a:ea typeface="Calibri"/>
                        <a:cs typeface="Calibri"/>
                        <a:sym typeface="Calibri"/>
                      </a:endParaRPr>
                    </a:p>
                  </a:txBody>
                  <a:tcPr marT="45725" marB="45725" marR="91450" marL="91450" anchor="ctr"/>
                </a:tc>
              </a:tr>
              <a:tr h="636450">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3</a:t>
                      </a:r>
                      <a:endParaRPr/>
                    </a:p>
                  </a:txBody>
                  <a:tcPr marT="45725" marB="45725" marR="91450" marL="91450" anchor="ctr"/>
                </a:tc>
                <a:tc>
                  <a:txBody>
                    <a:bodyPr/>
                    <a:lstStyle/>
                    <a:p>
                      <a:pPr indent="0" lvl="0" marL="0" marR="0" rtl="0" algn="l">
                        <a:spcBef>
                          <a:spcPts val="0"/>
                        </a:spcBef>
                        <a:spcAft>
                          <a:spcPts val="0"/>
                        </a:spcAft>
                        <a:buNone/>
                      </a:pPr>
                      <a:r>
                        <a:rPr lang="en-US" sz="2400" u="none" cap="none" strike="noStrike">
                          <a:latin typeface="Calibri"/>
                          <a:ea typeface="Calibri"/>
                          <a:cs typeface="Calibri"/>
                          <a:sym typeface="Calibri"/>
                        </a:rPr>
                        <a:t>LCD Projector</a:t>
                      </a:r>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5</a:t>
                      </a:r>
                      <a:endParaRPr/>
                    </a:p>
                  </a:txBody>
                  <a:tcPr marT="45725" marB="45725" marR="91450" marL="91450" anchor="ctr"/>
                </a:tc>
                <a:tc>
                  <a:txBody>
                    <a:bodyPr/>
                    <a:lstStyle/>
                    <a:p>
                      <a:pPr indent="0" lvl="0" marL="0" marR="0" rtl="0" algn="ctr">
                        <a:spcBef>
                          <a:spcPts val="0"/>
                        </a:spcBef>
                        <a:spcAft>
                          <a:spcPts val="0"/>
                        </a:spcAft>
                        <a:buNone/>
                      </a:pPr>
                      <a:r>
                        <a:t/>
                      </a:r>
                      <a:endParaRPr sz="2400" u="none" cap="none" strike="noStrike">
                        <a:latin typeface="Calibri"/>
                        <a:ea typeface="Calibri"/>
                        <a:cs typeface="Calibri"/>
                        <a:sym typeface="Calibri"/>
                      </a:endParaRPr>
                    </a:p>
                  </a:txBody>
                  <a:tcPr marT="45725" marB="45725" marR="91450" marL="91450" anchor="ctr"/>
                </a:tc>
              </a:tr>
              <a:tr h="754900">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4</a:t>
                      </a:r>
                      <a:endParaRPr/>
                    </a:p>
                  </a:txBody>
                  <a:tcPr marT="45725" marB="45725" marR="91450" marL="91450" anchor="ctr"/>
                </a:tc>
                <a:tc>
                  <a:txBody>
                    <a:bodyPr/>
                    <a:lstStyle/>
                    <a:p>
                      <a:pPr indent="0" lvl="0" marL="0" marR="0" rtl="0" algn="l">
                        <a:spcBef>
                          <a:spcPts val="0"/>
                        </a:spcBef>
                        <a:spcAft>
                          <a:spcPts val="0"/>
                        </a:spcAft>
                        <a:buNone/>
                      </a:pPr>
                      <a:r>
                        <a:rPr lang="en-US" sz="2400" u="none" cap="none" strike="noStrike">
                          <a:latin typeface="Calibri"/>
                          <a:ea typeface="Calibri"/>
                          <a:cs typeface="Calibri"/>
                          <a:sym typeface="Calibri"/>
                        </a:rPr>
                        <a:t>Seminar Halls with AV facility</a:t>
                      </a:r>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1</a:t>
                      </a:r>
                      <a:endParaRPr/>
                    </a:p>
                    <a:p>
                      <a:pPr indent="0" lvl="0" marL="0" marR="0" rtl="0" algn="ctr">
                        <a:spcBef>
                          <a:spcPts val="0"/>
                        </a:spcBef>
                        <a:spcAft>
                          <a:spcPts val="0"/>
                        </a:spcAft>
                        <a:buNone/>
                      </a:pPr>
                      <a:r>
                        <a:rPr lang="en-US" sz="2400" u="none" cap="none" strike="noStrike">
                          <a:latin typeface="Calibri"/>
                          <a:ea typeface="Calibri"/>
                          <a:cs typeface="Calibri"/>
                          <a:sym typeface="Calibri"/>
                        </a:rPr>
                        <a:t>1</a:t>
                      </a:r>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150 </a:t>
                      </a:r>
                      <a:endParaRPr/>
                    </a:p>
                    <a:p>
                      <a:pPr indent="0" lvl="0" marL="0" marR="0" rtl="0" algn="ctr">
                        <a:spcBef>
                          <a:spcPts val="0"/>
                        </a:spcBef>
                        <a:spcAft>
                          <a:spcPts val="0"/>
                        </a:spcAft>
                        <a:buNone/>
                      </a:pPr>
                      <a:r>
                        <a:rPr lang="en-US" sz="2400" u="none" cap="none" strike="noStrike">
                          <a:latin typeface="Calibri"/>
                          <a:ea typeface="Calibri"/>
                          <a:cs typeface="Calibri"/>
                          <a:sym typeface="Calibri"/>
                        </a:rPr>
                        <a:t>300</a:t>
                      </a:r>
                      <a:endParaRPr/>
                    </a:p>
                  </a:txBody>
                  <a:tcPr marT="45725" marB="45725" marR="91450" marL="91450" anchor="ctr"/>
                </a:tc>
              </a:tr>
              <a:tr h="940050">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5</a:t>
                      </a:r>
                      <a:endParaRPr/>
                    </a:p>
                  </a:txBody>
                  <a:tcPr marT="45725" marB="45725" marR="91450" marL="91450" anchor="ctr"/>
                </a:tc>
                <a:tc>
                  <a:txBody>
                    <a:bodyPr/>
                    <a:lstStyle/>
                    <a:p>
                      <a:pPr indent="0" lvl="0" marL="0" marR="0" rtl="0" algn="l">
                        <a:spcBef>
                          <a:spcPts val="0"/>
                        </a:spcBef>
                        <a:spcAft>
                          <a:spcPts val="0"/>
                        </a:spcAft>
                        <a:buNone/>
                      </a:pPr>
                      <a:r>
                        <a:rPr lang="en-US" sz="2400" u="none" cap="none" strike="noStrike">
                          <a:latin typeface="Calibri"/>
                          <a:ea typeface="Calibri"/>
                          <a:cs typeface="Calibri"/>
                          <a:sym typeface="Calibri"/>
                        </a:rPr>
                        <a:t>Computers </a:t>
                      </a:r>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200</a:t>
                      </a:r>
                      <a:endParaRPr/>
                    </a:p>
                  </a:txBody>
                  <a:tcPr marT="45725" marB="45725" marR="91450" marL="91450" anchor="ctr"/>
                </a:tc>
                <a:tc>
                  <a:txBody>
                    <a:bodyPr/>
                    <a:lstStyle/>
                    <a:p>
                      <a:pPr indent="0" lvl="0" marL="0" marR="0" rtl="0" algn="ctr">
                        <a:spcBef>
                          <a:spcPts val="0"/>
                        </a:spcBef>
                        <a:spcAft>
                          <a:spcPts val="0"/>
                        </a:spcAft>
                        <a:buNone/>
                      </a:pPr>
                      <a:r>
                        <a:t/>
                      </a:r>
                      <a:endParaRPr sz="2400" u="none" cap="none" strike="noStrike">
                        <a:latin typeface="Calibri"/>
                        <a:ea typeface="Calibri"/>
                        <a:cs typeface="Calibri"/>
                        <a:sym typeface="Calibri"/>
                      </a:endParaRPr>
                    </a:p>
                  </a:txBody>
                  <a:tcPr marT="45725" marB="45725" marR="91450" marL="91450" anchor="ctr"/>
                </a:tc>
              </a:tr>
            </a:tbl>
          </a:graphicData>
        </a:graphic>
      </p:graphicFrame>
      <p:pic>
        <p:nvPicPr>
          <p:cNvPr descr="D:\desk\photo\Keystone  Final Logo.jpg" id="370" name="Google Shape;370;p10"/>
          <p:cNvPicPr preferRelativeResize="0"/>
          <p:nvPr/>
        </p:nvPicPr>
        <p:blipFill rotWithShape="1">
          <a:blip r:embed="rId4">
            <a:alphaModFix/>
          </a:blip>
          <a:srcRect b="0" l="0" r="0" t="0"/>
          <a:stretch/>
        </p:blipFill>
        <p:spPr>
          <a:xfrm>
            <a:off x="0" y="0"/>
            <a:ext cx="1196280" cy="1440160"/>
          </a:xfrm>
          <a:prstGeom prst="rect">
            <a:avLst/>
          </a:prstGeom>
          <a:noFill/>
          <a:ln>
            <a:noFill/>
          </a:ln>
        </p:spPr>
      </p:pic>
      <p:sp>
        <p:nvSpPr>
          <p:cNvPr id="371" name="Google Shape;371;p10"/>
          <p:cNvSpPr txBox="1"/>
          <p:nvPr/>
        </p:nvSpPr>
        <p:spPr>
          <a:xfrm>
            <a:off x="1619672" y="548680"/>
            <a:ext cx="64087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KEYSTONE SCHOOL OF ENGINEERING </a:t>
            </a:r>
            <a:endParaRPr sz="2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11"/>
          <p:cNvSpPr txBox="1"/>
          <p:nvPr>
            <p:ph type="title"/>
          </p:nvPr>
        </p:nvSpPr>
        <p:spPr>
          <a:xfrm>
            <a:off x="457200" y="274638"/>
            <a:ext cx="8305800" cy="1143000"/>
          </a:xfrm>
          <a:prstGeom prst="rect">
            <a:avLst/>
          </a:prstGeom>
          <a:gradFill>
            <a:gsLst>
              <a:gs pos="0">
                <a:srgbClr val="FFBB82"/>
              </a:gs>
              <a:gs pos="35000">
                <a:srgbClr val="FFCFA8"/>
              </a:gs>
              <a:gs pos="100000">
                <a:srgbClr val="FFEBD9"/>
              </a:gs>
            </a:gsLst>
            <a:lin ang="16200000" scaled="0"/>
          </a:gra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Training &amp; Placement Cell infrastructure facilities – Dean Cabin</a:t>
            </a:r>
            <a:endParaRPr/>
          </a:p>
        </p:txBody>
      </p:sp>
      <p:pic>
        <p:nvPicPr>
          <p:cNvPr descr="WhatsApp Image 2023-09-01 at 4.40.52 PM.jpeg" id="377" name="Google Shape;377;p11"/>
          <p:cNvPicPr preferRelativeResize="0"/>
          <p:nvPr>
            <p:ph idx="1" type="body"/>
          </p:nvPr>
        </p:nvPicPr>
        <p:blipFill rotWithShape="1">
          <a:blip r:embed="rId4">
            <a:alphaModFix/>
          </a:blip>
          <a:srcRect b="0" l="0" r="0" t="0"/>
          <a:stretch/>
        </p:blipFill>
        <p:spPr>
          <a:xfrm>
            <a:off x="457200" y="2008307"/>
            <a:ext cx="8229600" cy="3709749"/>
          </a:xfrm>
          <a:prstGeom prst="rect">
            <a:avLst/>
          </a:prstGeom>
          <a:noFill/>
          <a:ln>
            <a:noFill/>
          </a:ln>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12"/>
          <p:cNvSpPr txBox="1"/>
          <p:nvPr>
            <p:ph type="title"/>
          </p:nvPr>
        </p:nvSpPr>
        <p:spPr>
          <a:xfrm>
            <a:off x="457200" y="274638"/>
            <a:ext cx="8229600" cy="1143000"/>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Training &amp; Placement Cell infrastructure facilities – Interview Rooms</a:t>
            </a:r>
            <a:endParaRPr/>
          </a:p>
        </p:txBody>
      </p:sp>
      <p:pic>
        <p:nvPicPr>
          <p:cNvPr id="383" name="Google Shape;383;p12"/>
          <p:cNvPicPr preferRelativeResize="0"/>
          <p:nvPr>
            <p:ph idx="1" type="body"/>
          </p:nvPr>
        </p:nvPicPr>
        <p:blipFill rotWithShape="1">
          <a:blip r:embed="rId4">
            <a:alphaModFix/>
          </a:blip>
          <a:srcRect b="0" l="0" r="0" t="0"/>
          <a:stretch/>
        </p:blipFill>
        <p:spPr>
          <a:xfrm>
            <a:off x="457200" y="1981200"/>
            <a:ext cx="3886200" cy="3100332"/>
          </a:xfrm>
          <a:prstGeom prst="rect">
            <a:avLst/>
          </a:prstGeom>
          <a:noFill/>
          <a:ln>
            <a:noFill/>
          </a:ln>
        </p:spPr>
      </p:pic>
      <p:pic>
        <p:nvPicPr>
          <p:cNvPr id="384" name="Google Shape;384;p12"/>
          <p:cNvPicPr preferRelativeResize="0"/>
          <p:nvPr>
            <p:ph idx="2" type="body"/>
          </p:nvPr>
        </p:nvPicPr>
        <p:blipFill rotWithShape="1">
          <a:blip r:embed="rId5">
            <a:alphaModFix/>
          </a:blip>
          <a:srcRect b="0" l="0" r="0" t="0"/>
          <a:stretch/>
        </p:blipFill>
        <p:spPr>
          <a:xfrm>
            <a:off x="4724400" y="1905000"/>
            <a:ext cx="3886200" cy="3100332"/>
          </a:xfrm>
          <a:prstGeom prst="rect">
            <a:avLst/>
          </a:prstGeom>
          <a:noFill/>
          <a:ln>
            <a:noFill/>
          </a:ln>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13"/>
          <p:cNvSpPr txBox="1"/>
          <p:nvPr>
            <p:ph type="title"/>
          </p:nvPr>
        </p:nvSpPr>
        <p:spPr>
          <a:xfrm>
            <a:off x="228600" y="274638"/>
            <a:ext cx="8610600" cy="1143000"/>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solidFill>
                  <a:schemeClr val="dk1"/>
                </a:solidFill>
                <a:latin typeface="Calibri"/>
                <a:ea typeface="Calibri"/>
                <a:cs typeface="Calibri"/>
                <a:sym typeface="Calibri"/>
              </a:rPr>
              <a:t>Training &amp; Placement Cell infrastructure facilities – Seminar Hall 1</a:t>
            </a:r>
            <a:endParaRPr/>
          </a:p>
        </p:txBody>
      </p:sp>
      <p:pic>
        <p:nvPicPr>
          <p:cNvPr descr="WhatsApp Image 2023-09-01 at 4.47.34 PM.jpeg" id="390" name="Google Shape;390;p13"/>
          <p:cNvPicPr preferRelativeResize="0"/>
          <p:nvPr>
            <p:ph idx="1" type="body"/>
          </p:nvPr>
        </p:nvPicPr>
        <p:blipFill rotWithShape="1">
          <a:blip r:embed="rId4">
            <a:alphaModFix/>
          </a:blip>
          <a:srcRect b="0" l="0" r="0" t="0"/>
          <a:stretch/>
        </p:blipFill>
        <p:spPr>
          <a:xfrm>
            <a:off x="457200" y="2008307"/>
            <a:ext cx="8229600" cy="3709749"/>
          </a:xfrm>
          <a:prstGeom prst="rect">
            <a:avLst/>
          </a:prstGeom>
          <a:noFill/>
          <a:ln>
            <a:noFill/>
          </a:ln>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14"/>
          <p:cNvSpPr txBox="1"/>
          <p:nvPr>
            <p:ph type="title"/>
          </p:nvPr>
        </p:nvSpPr>
        <p:spPr>
          <a:xfrm>
            <a:off x="304800" y="274638"/>
            <a:ext cx="8382000" cy="1143000"/>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solidFill>
                  <a:schemeClr val="dk1"/>
                </a:solidFill>
                <a:latin typeface="Calibri"/>
                <a:ea typeface="Calibri"/>
                <a:cs typeface="Calibri"/>
                <a:sym typeface="Calibri"/>
              </a:rPr>
              <a:t>Training &amp; Placement Cell infrastructure facilities – Seminar Hall 2</a:t>
            </a:r>
            <a:endParaRPr/>
          </a:p>
        </p:txBody>
      </p:sp>
      <p:pic>
        <p:nvPicPr>
          <p:cNvPr descr="WhatsApp Image 2023-09-01 at 4.53.30 PM (1).jpeg" id="396" name="Google Shape;396;p14"/>
          <p:cNvPicPr preferRelativeResize="0"/>
          <p:nvPr>
            <p:ph idx="1" type="body"/>
          </p:nvPr>
        </p:nvPicPr>
        <p:blipFill rotWithShape="1">
          <a:blip r:embed="rId4">
            <a:alphaModFix/>
          </a:blip>
          <a:srcRect b="0" l="0" r="0" t="0"/>
          <a:stretch/>
        </p:blipFill>
        <p:spPr>
          <a:xfrm>
            <a:off x="1554691" y="1600200"/>
            <a:ext cx="6034617" cy="4525963"/>
          </a:xfrm>
          <a:prstGeom prst="rect">
            <a:avLst/>
          </a:prstGeom>
          <a:noFill/>
          <a:ln>
            <a:noFill/>
          </a:ln>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15"/>
          <p:cNvSpPr txBox="1"/>
          <p:nvPr>
            <p:ph type="title"/>
          </p:nvPr>
        </p:nvSpPr>
        <p:spPr>
          <a:xfrm>
            <a:off x="1066800" y="228600"/>
            <a:ext cx="7162800" cy="593725"/>
          </a:xfrm>
          <a:prstGeom prst="rect">
            <a:avLst/>
          </a:prstGeom>
          <a:solidFill>
            <a:srgbClr val="EDE6CC"/>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753D87"/>
                </a:solidFill>
              </a:rPr>
              <a:t>PLACEMENT PROCESS </a:t>
            </a:r>
            <a:endParaRPr>
              <a:solidFill>
                <a:srgbClr val="753D87"/>
              </a:solidFill>
            </a:endParaRPr>
          </a:p>
        </p:txBody>
      </p:sp>
      <p:grpSp>
        <p:nvGrpSpPr>
          <p:cNvPr id="403" name="Google Shape;403;p15"/>
          <p:cNvGrpSpPr/>
          <p:nvPr/>
        </p:nvGrpSpPr>
        <p:grpSpPr>
          <a:xfrm>
            <a:off x="678592" y="1122673"/>
            <a:ext cx="8012144" cy="1313213"/>
            <a:chOff x="148738" y="1427473"/>
            <a:chExt cx="8012144" cy="1313213"/>
          </a:xfrm>
        </p:grpSpPr>
        <p:sp>
          <p:nvSpPr>
            <p:cNvPr id="404" name="Google Shape;404;p15"/>
            <p:cNvSpPr/>
            <p:nvPr/>
          </p:nvSpPr>
          <p:spPr>
            <a:xfrm>
              <a:off x="148738" y="1427473"/>
              <a:ext cx="2424114" cy="935708"/>
            </a:xfrm>
            <a:prstGeom prst="chevron">
              <a:avLst>
                <a:gd fmla="val 40000" name="adj"/>
              </a:avLst>
            </a:prstGeom>
            <a:solidFill>
              <a:srgbClr val="3ED0D0"/>
            </a:solidFill>
            <a:ln>
              <a:noFill/>
            </a:ln>
            <a:effectLst>
              <a:outerShdw blurRad="44450" rotWithShape="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684569" y="1733534"/>
              <a:ext cx="2047030" cy="935708"/>
            </a:xfrm>
            <a:prstGeom prst="roundRect">
              <a:avLst>
                <a:gd fmla="val 10000" name="adj"/>
              </a:avLst>
            </a:prstGeom>
            <a:solidFill>
              <a:schemeClr val="lt1">
                <a:alpha val="89803"/>
              </a:schemeClr>
            </a:solidFill>
            <a:ln>
              <a:noFill/>
            </a:ln>
            <a:effectLst>
              <a:outerShdw blurRad="44450" rotWithShape="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txBox="1"/>
            <p:nvPr/>
          </p:nvSpPr>
          <p:spPr>
            <a:xfrm>
              <a:off x="684569" y="1733534"/>
              <a:ext cx="2047030" cy="935708"/>
            </a:xfrm>
            <a:prstGeom prst="rect">
              <a:avLst/>
            </a:prstGeom>
            <a:noFill/>
            <a:ln>
              <a:noFill/>
            </a:ln>
          </p:spPr>
          <p:txBody>
            <a:bodyPr anchorCtr="0" anchor="ctr" bIns="92450" lIns="92450" spcFirstLastPara="1" rIns="92450" wrap="square" tIns="92450">
              <a:noAutofit/>
            </a:bodyPr>
            <a:lstStyle/>
            <a:p>
              <a:pPr indent="0" lvl="0" marL="0" marR="0" rtl="0" algn="ctr">
                <a:lnSpc>
                  <a:spcPct val="90000"/>
                </a:lnSpc>
                <a:spcBef>
                  <a:spcPts val="0"/>
                </a:spcBef>
                <a:spcAft>
                  <a:spcPts val="0"/>
                </a:spcAft>
                <a:buClr>
                  <a:schemeClr val="dk1"/>
                </a:buClr>
                <a:buSzPts val="1300"/>
                <a:buFont typeface="Arial"/>
                <a:buNone/>
              </a:pPr>
              <a:r>
                <a:rPr lang="en-US" sz="1300">
                  <a:solidFill>
                    <a:schemeClr val="dk1"/>
                  </a:solidFill>
                  <a:latin typeface="Arial"/>
                  <a:ea typeface="Arial"/>
                  <a:cs typeface="Arial"/>
                  <a:sym typeface="Arial"/>
                </a:rPr>
                <a:t>Student Profiling </a:t>
              </a:r>
              <a:endParaRPr sz="1300">
                <a:solidFill>
                  <a:schemeClr val="dk1"/>
                </a:solidFill>
                <a:latin typeface="Times New Roman"/>
                <a:ea typeface="Times New Roman"/>
                <a:cs typeface="Times New Roman"/>
                <a:sym typeface="Times New Roman"/>
              </a:endParaRPr>
            </a:p>
          </p:txBody>
        </p:sp>
        <p:sp>
          <p:nvSpPr>
            <p:cNvPr id="407" name="Google Shape;407;p15"/>
            <p:cNvSpPr/>
            <p:nvPr/>
          </p:nvSpPr>
          <p:spPr>
            <a:xfrm>
              <a:off x="2904526" y="1427473"/>
              <a:ext cx="2424114" cy="935708"/>
            </a:xfrm>
            <a:prstGeom prst="chevron">
              <a:avLst>
                <a:gd fmla="val 40000" name="adj"/>
              </a:avLst>
            </a:prstGeom>
            <a:solidFill>
              <a:srgbClr val="00B050"/>
            </a:solidFill>
            <a:ln>
              <a:noFill/>
            </a:ln>
            <a:effectLst>
              <a:outerShdw blurRad="44450" rotWithShape="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3459588" y="1769222"/>
              <a:ext cx="2047030" cy="935708"/>
            </a:xfrm>
            <a:prstGeom prst="roundRect">
              <a:avLst>
                <a:gd fmla="val 10000" name="adj"/>
              </a:avLst>
            </a:prstGeom>
            <a:solidFill>
              <a:schemeClr val="lt1">
                <a:alpha val="89803"/>
              </a:schemeClr>
            </a:solidFill>
            <a:ln>
              <a:noFill/>
            </a:ln>
            <a:effectLst>
              <a:outerShdw blurRad="44450" rotWithShape="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txBox="1"/>
            <p:nvPr/>
          </p:nvSpPr>
          <p:spPr>
            <a:xfrm>
              <a:off x="3459588" y="1769222"/>
              <a:ext cx="2047030" cy="935708"/>
            </a:xfrm>
            <a:prstGeom prst="rect">
              <a:avLst/>
            </a:prstGeom>
            <a:noFill/>
            <a:ln>
              <a:noFill/>
            </a:ln>
          </p:spPr>
          <p:txBody>
            <a:bodyPr anchorCtr="0" anchor="ctr" bIns="92450" lIns="92450" spcFirstLastPara="1" rIns="92450" wrap="square" tIns="92450">
              <a:noAutofit/>
            </a:bodyPr>
            <a:lstStyle/>
            <a:p>
              <a:pPr indent="0" lvl="0" marL="0" marR="0" rtl="0" algn="ctr">
                <a:lnSpc>
                  <a:spcPct val="90000"/>
                </a:lnSpc>
                <a:spcBef>
                  <a:spcPts val="0"/>
                </a:spcBef>
                <a:spcAft>
                  <a:spcPts val="0"/>
                </a:spcAft>
                <a:buClr>
                  <a:schemeClr val="dk1"/>
                </a:buClr>
                <a:buSzPts val="1300"/>
                <a:buFont typeface="Arial"/>
                <a:buNone/>
              </a:pPr>
              <a:r>
                <a:rPr lang="en-US" sz="1300">
                  <a:solidFill>
                    <a:schemeClr val="dk1"/>
                  </a:solidFill>
                  <a:latin typeface="Arial"/>
                  <a:ea typeface="Arial"/>
                  <a:cs typeface="Arial"/>
                  <a:sym typeface="Arial"/>
                </a:rPr>
                <a:t>Student skill set</a:t>
              </a:r>
              <a:endParaRPr/>
            </a:p>
            <a:p>
              <a:pPr indent="0" lvl="0" marL="0" marR="0" rtl="0" algn="ctr">
                <a:lnSpc>
                  <a:spcPct val="90000"/>
                </a:lnSpc>
                <a:spcBef>
                  <a:spcPts val="455"/>
                </a:spcBef>
                <a:spcAft>
                  <a:spcPts val="0"/>
                </a:spcAft>
                <a:buClr>
                  <a:schemeClr val="dk1"/>
                </a:buClr>
                <a:buSzPts val="1300"/>
                <a:buFont typeface="Arial"/>
                <a:buNone/>
              </a:pPr>
              <a:r>
                <a:rPr b="0" i="0" lang="en-US" sz="1300" u="none" cap="none" strike="noStrike">
                  <a:solidFill>
                    <a:schemeClr val="dk1"/>
                  </a:solidFill>
                  <a:latin typeface="Arial"/>
                  <a:ea typeface="Arial"/>
                  <a:cs typeface="Arial"/>
                  <a:sym typeface="Arial"/>
                </a:rPr>
                <a:t>Vs</a:t>
              </a:r>
              <a:endParaRPr/>
            </a:p>
            <a:p>
              <a:pPr indent="0" lvl="0" marL="0" marR="0" rtl="0" algn="ctr">
                <a:lnSpc>
                  <a:spcPct val="90000"/>
                </a:lnSpc>
                <a:spcBef>
                  <a:spcPts val="455"/>
                </a:spcBef>
                <a:spcAft>
                  <a:spcPts val="0"/>
                </a:spcAft>
                <a:buClr>
                  <a:schemeClr val="dk1"/>
                </a:buClr>
                <a:buSzPts val="1300"/>
                <a:buFont typeface="Arial"/>
                <a:buNone/>
              </a:pPr>
              <a:r>
                <a:rPr lang="en-US" sz="1300">
                  <a:solidFill>
                    <a:schemeClr val="dk1"/>
                  </a:solidFill>
                  <a:latin typeface="Arial"/>
                  <a:ea typeface="Arial"/>
                  <a:cs typeface="Arial"/>
                  <a:sym typeface="Arial"/>
                </a:rPr>
                <a:t>Skill set requirement </a:t>
              </a:r>
              <a:endParaRPr sz="1300">
                <a:solidFill>
                  <a:schemeClr val="dk1"/>
                </a:solidFill>
                <a:latin typeface="Times New Roman"/>
                <a:ea typeface="Times New Roman"/>
                <a:cs typeface="Times New Roman"/>
                <a:sym typeface="Times New Roman"/>
              </a:endParaRPr>
            </a:p>
          </p:txBody>
        </p:sp>
        <p:sp>
          <p:nvSpPr>
            <p:cNvPr id="410" name="Google Shape;410;p15"/>
            <p:cNvSpPr/>
            <p:nvPr/>
          </p:nvSpPr>
          <p:spPr>
            <a:xfrm>
              <a:off x="5603201" y="1513219"/>
              <a:ext cx="2424114" cy="920896"/>
            </a:xfrm>
            <a:prstGeom prst="chevron">
              <a:avLst>
                <a:gd fmla="val 40000" name="adj"/>
              </a:avLst>
            </a:prstGeom>
            <a:solidFill>
              <a:srgbClr val="FFC000"/>
            </a:solidFill>
            <a:ln>
              <a:noFill/>
            </a:ln>
            <a:effectLst>
              <a:outerShdw blurRad="44450" rotWithShape="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6113852" y="1804978"/>
              <a:ext cx="2047030" cy="935708"/>
            </a:xfrm>
            <a:prstGeom prst="roundRect">
              <a:avLst>
                <a:gd fmla="val 10000" name="adj"/>
              </a:avLst>
            </a:prstGeom>
            <a:solidFill>
              <a:schemeClr val="lt1">
                <a:alpha val="89803"/>
              </a:schemeClr>
            </a:solidFill>
            <a:ln>
              <a:noFill/>
            </a:ln>
            <a:effectLst>
              <a:outerShdw blurRad="44450" rotWithShape="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txBox="1"/>
            <p:nvPr/>
          </p:nvSpPr>
          <p:spPr>
            <a:xfrm>
              <a:off x="6113852" y="1804978"/>
              <a:ext cx="2047030" cy="935708"/>
            </a:xfrm>
            <a:prstGeom prst="rect">
              <a:avLst/>
            </a:prstGeom>
            <a:noFill/>
            <a:ln>
              <a:noFill/>
            </a:ln>
          </p:spPr>
          <p:txBody>
            <a:bodyPr anchorCtr="0" anchor="ctr" bIns="92450" lIns="92450" spcFirstLastPara="1" rIns="92450" wrap="square" tIns="92450">
              <a:noAutofit/>
            </a:bodyPr>
            <a:lstStyle/>
            <a:p>
              <a:pPr indent="0" lvl="0" marL="0" marR="0" rtl="0" algn="ctr">
                <a:lnSpc>
                  <a:spcPct val="90000"/>
                </a:lnSpc>
                <a:spcBef>
                  <a:spcPts val="0"/>
                </a:spcBef>
                <a:spcAft>
                  <a:spcPts val="0"/>
                </a:spcAft>
                <a:buClr>
                  <a:schemeClr val="dk1"/>
                </a:buClr>
                <a:buSzPts val="1300"/>
                <a:buFont typeface="Arial"/>
                <a:buNone/>
              </a:pPr>
              <a:r>
                <a:rPr lang="en-US" sz="1300">
                  <a:solidFill>
                    <a:schemeClr val="dk1"/>
                  </a:solidFill>
                  <a:latin typeface="Arial"/>
                  <a:ea typeface="Arial"/>
                  <a:cs typeface="Arial"/>
                  <a:sym typeface="Arial"/>
                </a:rPr>
                <a:t>Student opts for multiple industries of their interest </a:t>
              </a:r>
              <a:endParaRPr sz="1300">
                <a:solidFill>
                  <a:schemeClr val="dk1"/>
                </a:solidFill>
                <a:latin typeface="Times New Roman"/>
                <a:ea typeface="Times New Roman"/>
                <a:cs typeface="Times New Roman"/>
                <a:sym typeface="Times New Roman"/>
              </a:endParaRPr>
            </a:p>
          </p:txBody>
        </p:sp>
      </p:grpSp>
      <p:sp>
        <p:nvSpPr>
          <p:cNvPr id="413" name="Google Shape;413;p15"/>
          <p:cNvSpPr/>
          <p:nvPr/>
        </p:nvSpPr>
        <p:spPr>
          <a:xfrm rot="10800000">
            <a:off x="6369005" y="2849807"/>
            <a:ext cx="2301590" cy="958192"/>
          </a:xfrm>
          <a:prstGeom prst="chevron">
            <a:avLst>
              <a:gd fmla="val 40000" name="adj"/>
            </a:avLst>
          </a:prstGeom>
          <a:solidFill>
            <a:srgbClr val="5B5BFF"/>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15"/>
          <p:cNvGrpSpPr/>
          <p:nvPr/>
        </p:nvGrpSpPr>
        <p:grpSpPr>
          <a:xfrm>
            <a:off x="6055677" y="3226750"/>
            <a:ext cx="2040480" cy="935708"/>
            <a:chOff x="5095621" y="2187798"/>
            <a:chExt cx="1686178" cy="770760"/>
          </a:xfrm>
        </p:grpSpPr>
        <p:sp>
          <p:nvSpPr>
            <p:cNvPr id="415" name="Google Shape;415;p15"/>
            <p:cNvSpPr/>
            <p:nvPr/>
          </p:nvSpPr>
          <p:spPr>
            <a:xfrm>
              <a:off x="5095621" y="2187798"/>
              <a:ext cx="1686178" cy="770760"/>
            </a:xfrm>
            <a:prstGeom prst="roundRect">
              <a:avLst>
                <a:gd fmla="val 10000" name="adj"/>
              </a:avLst>
            </a:prstGeom>
            <a:solidFill>
              <a:schemeClr val="lt1">
                <a:alpha val="89803"/>
              </a:schemeClr>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txBox="1"/>
            <p:nvPr/>
          </p:nvSpPr>
          <p:spPr>
            <a:xfrm>
              <a:off x="5118196" y="2210373"/>
              <a:ext cx="1641028" cy="725610"/>
            </a:xfrm>
            <a:prstGeom prst="rect">
              <a:avLst/>
            </a:prstGeom>
            <a:noFill/>
            <a:ln>
              <a:noFill/>
            </a:ln>
            <a:effectLst>
              <a:outerShdw blurRad="44450" algn="ctr" dir="5400000" dist="27940">
                <a:srgbClr val="000000">
                  <a:alpha val="31764"/>
                </a:srgbClr>
              </a:outerShdw>
            </a:effectLst>
          </p:spPr>
          <p:txBody>
            <a:bodyPr anchorCtr="0" anchor="ctr" bIns="85325" lIns="85325" spcFirstLastPara="1" rIns="85325" wrap="square" tIns="85325">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Corporate send their skill set requirement </a:t>
              </a:r>
              <a:endParaRPr sz="1200">
                <a:solidFill>
                  <a:schemeClr val="dk1"/>
                </a:solidFill>
                <a:latin typeface="Arial"/>
                <a:ea typeface="Arial"/>
                <a:cs typeface="Arial"/>
                <a:sym typeface="Arial"/>
              </a:endParaRPr>
            </a:p>
          </p:txBody>
        </p:sp>
      </p:grpSp>
      <p:sp>
        <p:nvSpPr>
          <p:cNvPr id="417" name="Google Shape;417;p15"/>
          <p:cNvSpPr/>
          <p:nvPr/>
        </p:nvSpPr>
        <p:spPr>
          <a:xfrm rot="10800000">
            <a:off x="3562454" y="2833613"/>
            <a:ext cx="2377008" cy="958192"/>
          </a:xfrm>
          <a:prstGeom prst="chevron">
            <a:avLst>
              <a:gd fmla="val 40000" name="adj"/>
            </a:avLst>
          </a:prstGeom>
          <a:solidFill>
            <a:srgbClr val="FFFF00"/>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15"/>
          <p:cNvGrpSpPr/>
          <p:nvPr/>
        </p:nvGrpSpPr>
        <p:grpSpPr>
          <a:xfrm>
            <a:off x="3298694" y="3179978"/>
            <a:ext cx="2060227" cy="958192"/>
            <a:chOff x="5095621" y="2187798"/>
            <a:chExt cx="1686178" cy="770760"/>
          </a:xfrm>
        </p:grpSpPr>
        <p:sp>
          <p:nvSpPr>
            <p:cNvPr id="419" name="Google Shape;419;p15"/>
            <p:cNvSpPr/>
            <p:nvPr/>
          </p:nvSpPr>
          <p:spPr>
            <a:xfrm>
              <a:off x="5095621" y="2187798"/>
              <a:ext cx="1686178" cy="770760"/>
            </a:xfrm>
            <a:prstGeom prst="roundRect">
              <a:avLst>
                <a:gd fmla="val 10000" name="adj"/>
              </a:avLst>
            </a:prstGeom>
            <a:solidFill>
              <a:schemeClr val="lt1">
                <a:alpha val="89803"/>
              </a:schemeClr>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txBox="1"/>
            <p:nvPr/>
          </p:nvSpPr>
          <p:spPr>
            <a:xfrm>
              <a:off x="5118196" y="2210373"/>
              <a:ext cx="1641028" cy="725610"/>
            </a:xfrm>
            <a:prstGeom prst="rect">
              <a:avLst/>
            </a:prstGeom>
            <a:noFill/>
            <a:ln>
              <a:noFill/>
            </a:ln>
            <a:effectLst>
              <a:outerShdw blurRad="44450" algn="ctr" dir="5400000" dist="27940">
                <a:srgbClr val="000000">
                  <a:alpha val="31764"/>
                </a:srgbClr>
              </a:outerShdw>
            </a:effectLst>
          </p:spPr>
          <p:txBody>
            <a:bodyPr anchorCtr="0" anchor="ctr" bIns="85325" lIns="85325" spcFirstLastPara="1" rIns="85325" wrap="square" tIns="85325">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Placement office matches profile of students &amp; send to corporate</a:t>
              </a:r>
              <a:endParaRPr sz="1200">
                <a:solidFill>
                  <a:schemeClr val="dk1"/>
                </a:solidFill>
                <a:latin typeface="Arial"/>
                <a:ea typeface="Arial"/>
                <a:cs typeface="Arial"/>
                <a:sym typeface="Arial"/>
              </a:endParaRPr>
            </a:p>
          </p:txBody>
        </p:sp>
      </p:grpSp>
      <p:sp>
        <p:nvSpPr>
          <p:cNvPr id="421" name="Google Shape;421;p15"/>
          <p:cNvSpPr/>
          <p:nvPr/>
        </p:nvSpPr>
        <p:spPr>
          <a:xfrm rot="10800000">
            <a:off x="803769" y="2887358"/>
            <a:ext cx="2249652" cy="880288"/>
          </a:xfrm>
          <a:prstGeom prst="chevron">
            <a:avLst>
              <a:gd fmla="val 40000" name="adj"/>
            </a:avLst>
          </a:prstGeom>
          <a:solidFill>
            <a:srgbClr val="E46ED3"/>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15"/>
          <p:cNvGrpSpPr/>
          <p:nvPr/>
        </p:nvGrpSpPr>
        <p:grpSpPr>
          <a:xfrm>
            <a:off x="445966" y="3187586"/>
            <a:ext cx="2036623" cy="942976"/>
            <a:chOff x="5095621" y="2187798"/>
            <a:chExt cx="1686178" cy="770760"/>
          </a:xfrm>
        </p:grpSpPr>
        <p:sp>
          <p:nvSpPr>
            <p:cNvPr id="423" name="Google Shape;423;p15"/>
            <p:cNvSpPr/>
            <p:nvPr/>
          </p:nvSpPr>
          <p:spPr>
            <a:xfrm>
              <a:off x="5095621" y="2187798"/>
              <a:ext cx="1686178" cy="770760"/>
            </a:xfrm>
            <a:prstGeom prst="roundRect">
              <a:avLst>
                <a:gd fmla="val 10000" name="adj"/>
              </a:avLst>
            </a:prstGeom>
            <a:solidFill>
              <a:schemeClr val="lt1">
                <a:alpha val="89803"/>
              </a:schemeClr>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txBox="1"/>
            <p:nvPr/>
          </p:nvSpPr>
          <p:spPr>
            <a:xfrm>
              <a:off x="5118196" y="2210373"/>
              <a:ext cx="1641028" cy="725610"/>
            </a:xfrm>
            <a:prstGeom prst="rect">
              <a:avLst/>
            </a:prstGeom>
            <a:noFill/>
            <a:ln>
              <a:noFill/>
            </a:ln>
            <a:effectLst>
              <a:outerShdw blurRad="44450" algn="ctr" dir="5400000" dist="27940">
                <a:srgbClr val="000000">
                  <a:alpha val="31764"/>
                </a:srgbClr>
              </a:outerShdw>
            </a:effectLst>
          </p:spPr>
          <p:txBody>
            <a:bodyPr anchorCtr="0" anchor="ctr" bIns="85325" lIns="85325" spcFirstLastPara="1" rIns="85325" wrap="square" tIns="85325">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Corporate shortlist the student profile </a:t>
              </a:r>
              <a:endParaRPr sz="1200">
                <a:solidFill>
                  <a:schemeClr val="dk1"/>
                </a:solidFill>
                <a:latin typeface="Arial"/>
                <a:ea typeface="Arial"/>
                <a:cs typeface="Arial"/>
                <a:sym typeface="Arial"/>
              </a:endParaRPr>
            </a:p>
          </p:txBody>
        </p:sp>
      </p:grpSp>
      <p:sp>
        <p:nvSpPr>
          <p:cNvPr id="425" name="Google Shape;425;p15"/>
          <p:cNvSpPr/>
          <p:nvPr/>
        </p:nvSpPr>
        <p:spPr>
          <a:xfrm>
            <a:off x="0" y="4581128"/>
            <a:ext cx="2424114" cy="935708"/>
          </a:xfrm>
          <a:prstGeom prst="chevron">
            <a:avLst>
              <a:gd fmla="val 40000" name="adj"/>
            </a:avLst>
          </a:prstGeom>
          <a:solidFill>
            <a:srgbClr val="8E5C48"/>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5076056" y="4581128"/>
            <a:ext cx="1944216" cy="935708"/>
          </a:xfrm>
          <a:prstGeom prst="chevron">
            <a:avLst>
              <a:gd fmla="val 40000" name="adj"/>
            </a:avLst>
          </a:prstGeom>
          <a:solidFill>
            <a:srgbClr val="88E927"/>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15"/>
          <p:cNvGrpSpPr/>
          <p:nvPr/>
        </p:nvGrpSpPr>
        <p:grpSpPr>
          <a:xfrm>
            <a:off x="539551" y="4797152"/>
            <a:ext cx="2016225" cy="942976"/>
            <a:chOff x="4547563" y="2172505"/>
            <a:chExt cx="1813749" cy="770760"/>
          </a:xfrm>
        </p:grpSpPr>
        <p:sp>
          <p:nvSpPr>
            <p:cNvPr id="428" name="Google Shape;428;p15"/>
            <p:cNvSpPr/>
            <p:nvPr/>
          </p:nvSpPr>
          <p:spPr>
            <a:xfrm>
              <a:off x="4612340" y="2172505"/>
              <a:ext cx="1686178" cy="770760"/>
            </a:xfrm>
            <a:prstGeom prst="roundRect">
              <a:avLst>
                <a:gd fmla="val 10000" name="adj"/>
              </a:avLst>
            </a:prstGeom>
            <a:solidFill>
              <a:schemeClr val="lt1">
                <a:alpha val="89803"/>
              </a:schemeClr>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txBox="1"/>
            <p:nvPr/>
          </p:nvSpPr>
          <p:spPr>
            <a:xfrm>
              <a:off x="4547563" y="2172505"/>
              <a:ext cx="1813749" cy="725610"/>
            </a:xfrm>
            <a:prstGeom prst="rect">
              <a:avLst/>
            </a:prstGeom>
            <a:noFill/>
            <a:ln>
              <a:noFill/>
            </a:ln>
            <a:effectLst>
              <a:outerShdw blurRad="44450" algn="ctr" dir="5400000" dist="27940">
                <a:srgbClr val="000000">
                  <a:alpha val="31764"/>
                </a:srgbClr>
              </a:outerShdw>
            </a:effectLst>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Corporate visit the campus/student visit the corporate</a:t>
              </a:r>
              <a:endParaRPr sz="1200">
                <a:solidFill>
                  <a:schemeClr val="dk1"/>
                </a:solidFill>
                <a:latin typeface="Times New Roman"/>
                <a:ea typeface="Times New Roman"/>
                <a:cs typeface="Times New Roman"/>
                <a:sym typeface="Times New Roman"/>
              </a:endParaRPr>
            </a:p>
          </p:txBody>
        </p:sp>
      </p:grpSp>
      <p:sp>
        <p:nvSpPr>
          <p:cNvPr id="430" name="Google Shape;430;p15"/>
          <p:cNvSpPr/>
          <p:nvPr/>
        </p:nvSpPr>
        <p:spPr>
          <a:xfrm>
            <a:off x="2699792" y="4581128"/>
            <a:ext cx="2016224" cy="935708"/>
          </a:xfrm>
          <a:prstGeom prst="chevron">
            <a:avLst>
              <a:gd fmla="val 40000" name="adj"/>
            </a:avLst>
          </a:prstGeom>
          <a:solidFill>
            <a:srgbClr val="977DD9"/>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15"/>
          <p:cNvGrpSpPr/>
          <p:nvPr/>
        </p:nvGrpSpPr>
        <p:grpSpPr>
          <a:xfrm>
            <a:off x="3275856" y="4725144"/>
            <a:ext cx="1728192" cy="942976"/>
            <a:chOff x="5095621" y="2187798"/>
            <a:chExt cx="1686178" cy="770760"/>
          </a:xfrm>
        </p:grpSpPr>
        <p:sp>
          <p:nvSpPr>
            <p:cNvPr id="432" name="Google Shape;432;p15"/>
            <p:cNvSpPr/>
            <p:nvPr/>
          </p:nvSpPr>
          <p:spPr>
            <a:xfrm>
              <a:off x="5095621" y="2187798"/>
              <a:ext cx="1686178" cy="770760"/>
            </a:xfrm>
            <a:prstGeom prst="roundRect">
              <a:avLst>
                <a:gd fmla="val 10000" name="adj"/>
              </a:avLst>
            </a:prstGeom>
            <a:solidFill>
              <a:schemeClr val="lt1">
                <a:alpha val="89803"/>
              </a:schemeClr>
            </a:solidFill>
            <a:ln>
              <a:noFill/>
            </a:ln>
            <a:effectLst>
              <a:outerShdw blurRad="190500" algn="ctr" dir="2700000" dist="228600">
                <a:srgbClr val="000000">
                  <a:alpha val="2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txBox="1"/>
            <p:nvPr/>
          </p:nvSpPr>
          <p:spPr>
            <a:xfrm>
              <a:off x="5118196" y="2210373"/>
              <a:ext cx="1641028" cy="725610"/>
            </a:xfrm>
            <a:prstGeom prst="rect">
              <a:avLst/>
            </a:prstGeom>
            <a:noFill/>
            <a:ln>
              <a:noFill/>
            </a:ln>
            <a:effectLst>
              <a:outerShdw blurRad="44450" algn="ctr" dir="5400000" dist="27940">
                <a:srgbClr val="000000">
                  <a:alpha val="31764"/>
                </a:srgbClr>
              </a:outerShdw>
            </a:effectLst>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Aptitude Test/Group Discussion/Interview of shortlisted students by corporate</a:t>
              </a:r>
              <a:endParaRPr sz="1200">
                <a:solidFill>
                  <a:schemeClr val="dk1"/>
                </a:solidFill>
                <a:latin typeface="Times New Roman"/>
                <a:ea typeface="Times New Roman"/>
                <a:cs typeface="Times New Roman"/>
                <a:sym typeface="Times New Roman"/>
              </a:endParaRPr>
            </a:p>
          </p:txBody>
        </p:sp>
      </p:grpSp>
      <p:grpSp>
        <p:nvGrpSpPr>
          <p:cNvPr id="434" name="Google Shape;434;p15"/>
          <p:cNvGrpSpPr/>
          <p:nvPr/>
        </p:nvGrpSpPr>
        <p:grpSpPr>
          <a:xfrm>
            <a:off x="5580112" y="4725144"/>
            <a:ext cx="1512167" cy="950880"/>
            <a:chOff x="5095621" y="2187798"/>
            <a:chExt cx="1686178" cy="770760"/>
          </a:xfrm>
        </p:grpSpPr>
        <p:sp>
          <p:nvSpPr>
            <p:cNvPr id="435" name="Google Shape;435;p15"/>
            <p:cNvSpPr/>
            <p:nvPr/>
          </p:nvSpPr>
          <p:spPr>
            <a:xfrm>
              <a:off x="5095621" y="2187798"/>
              <a:ext cx="1686178" cy="770760"/>
            </a:xfrm>
            <a:prstGeom prst="roundRect">
              <a:avLst>
                <a:gd fmla="val 10000" name="adj"/>
              </a:avLst>
            </a:prstGeom>
            <a:solidFill>
              <a:schemeClr val="lt1">
                <a:alpha val="89803"/>
              </a:schemeClr>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txBox="1"/>
            <p:nvPr/>
          </p:nvSpPr>
          <p:spPr>
            <a:xfrm>
              <a:off x="5118196" y="2210373"/>
              <a:ext cx="1641028" cy="725610"/>
            </a:xfrm>
            <a:prstGeom prst="rect">
              <a:avLst/>
            </a:prstGeom>
            <a:noFill/>
            <a:ln>
              <a:noFill/>
            </a:ln>
            <a:effectLst>
              <a:outerShdw blurRad="44450" algn="ctr" dir="5400000" dist="27940">
                <a:srgbClr val="000000">
                  <a:alpha val="31764"/>
                </a:srgbClr>
              </a:outerShdw>
            </a:effectLst>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Offer letter by corporate to the selected students </a:t>
              </a:r>
              <a:endParaRPr sz="1200">
                <a:solidFill>
                  <a:schemeClr val="dk1"/>
                </a:solidFill>
                <a:latin typeface="Times New Roman"/>
                <a:ea typeface="Times New Roman"/>
                <a:cs typeface="Times New Roman"/>
                <a:sym typeface="Times New Roman"/>
              </a:endParaRPr>
            </a:p>
          </p:txBody>
        </p:sp>
      </p:grpSp>
      <p:sp>
        <p:nvSpPr>
          <p:cNvPr id="437" name="Google Shape;437;p15"/>
          <p:cNvSpPr/>
          <p:nvPr/>
        </p:nvSpPr>
        <p:spPr>
          <a:xfrm>
            <a:off x="7164288" y="4581128"/>
            <a:ext cx="1979712" cy="935708"/>
          </a:xfrm>
          <a:prstGeom prst="chevron">
            <a:avLst>
              <a:gd fmla="val 40000" name="adj"/>
            </a:avLst>
          </a:prstGeom>
          <a:solidFill>
            <a:srgbClr val="DC8D1A"/>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7631833" y="4725144"/>
            <a:ext cx="1512167" cy="1008112"/>
          </a:xfrm>
          <a:prstGeom prst="roundRect">
            <a:avLst>
              <a:gd fmla="val 10000" name="adj"/>
            </a:avLst>
          </a:prstGeom>
          <a:solidFill>
            <a:schemeClr val="lt1">
              <a:alpha val="89803"/>
            </a:schemeClr>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On boarding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or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student in corporate </a:t>
            </a:r>
            <a:endParaRPr/>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35000"/>
          </a:blip>
          <a:stretch>
            <a:fillRect/>
          </a:stretch>
        </a:blipFill>
      </p:bgPr>
    </p:bg>
    <p:spTree>
      <p:nvGrpSpPr>
        <p:cNvPr id="443" name="Shape 443"/>
        <p:cNvGrpSpPr/>
        <p:nvPr/>
      </p:nvGrpSpPr>
      <p:grpSpPr>
        <a:xfrm>
          <a:off x="0" y="0"/>
          <a:ext cx="0" cy="0"/>
          <a:chOff x="0" y="0"/>
          <a:chExt cx="0" cy="0"/>
        </a:xfrm>
      </p:grpSpPr>
      <p:sp>
        <p:nvSpPr>
          <p:cNvPr id="444" name="Google Shape;444;p16"/>
          <p:cNvSpPr txBox="1"/>
          <p:nvPr>
            <p:ph type="title"/>
          </p:nvPr>
        </p:nvSpPr>
        <p:spPr>
          <a:xfrm>
            <a:off x="304800" y="0"/>
            <a:ext cx="8534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C00000"/>
                </a:solidFill>
              </a:rPr>
              <a:t> </a:t>
            </a:r>
            <a:r>
              <a:rPr lang="en-US" sz="3600">
                <a:solidFill>
                  <a:srgbClr val="C00000"/>
                </a:solidFill>
                <a:latin typeface="Calibri"/>
                <a:ea typeface="Calibri"/>
                <a:cs typeface="Calibri"/>
                <a:sym typeface="Calibri"/>
              </a:rPr>
              <a:t>Journey of Student Transformation </a:t>
            </a:r>
            <a:endParaRPr sz="3600">
              <a:solidFill>
                <a:srgbClr val="C00000"/>
              </a:solidFill>
              <a:latin typeface="Calibri"/>
              <a:ea typeface="Calibri"/>
              <a:cs typeface="Calibri"/>
              <a:sym typeface="Calibri"/>
            </a:endParaRPr>
          </a:p>
        </p:txBody>
      </p:sp>
      <p:sp>
        <p:nvSpPr>
          <p:cNvPr id="445" name="Google Shape;445;p16"/>
          <p:cNvSpPr/>
          <p:nvPr/>
        </p:nvSpPr>
        <p:spPr>
          <a:xfrm>
            <a:off x="228600" y="1752600"/>
            <a:ext cx="3048000" cy="457200"/>
          </a:xfrm>
          <a:prstGeom prst="flowChartAlternateProcess">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446" name="Google Shape;446;p16"/>
          <p:cNvSpPr/>
          <p:nvPr/>
        </p:nvSpPr>
        <p:spPr>
          <a:xfrm>
            <a:off x="304800" y="990600"/>
            <a:ext cx="2209800" cy="609600"/>
          </a:xfrm>
          <a:prstGeom prst="flowChartAlternateProcess">
            <a:avLst/>
          </a:prstGeom>
          <a:solidFill>
            <a:srgbClr val="00206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0" i="0" lang="en-US" sz="2000" u="none" cap="none" strike="noStrike">
                <a:solidFill>
                  <a:schemeClr val="lt1"/>
                </a:solidFill>
                <a:latin typeface="Arial"/>
                <a:ea typeface="Arial"/>
                <a:cs typeface="Arial"/>
                <a:sym typeface="Arial"/>
              </a:rPr>
              <a:t>First</a:t>
            </a:r>
            <a:r>
              <a:rPr b="0" i="0" lang="en-US" sz="2000" u="none" cap="none" strike="noStrike">
                <a:solidFill>
                  <a:schemeClr val="lt1"/>
                </a:solidFill>
                <a:latin typeface="Arial"/>
                <a:ea typeface="Arial"/>
                <a:cs typeface="Arial"/>
                <a:sym typeface="Arial"/>
              </a:rPr>
              <a:t> Year (FE) </a:t>
            </a:r>
            <a:endParaRPr b="0" i="0" sz="2400" u="none" cap="none" strike="noStrike">
              <a:solidFill>
                <a:schemeClr val="lt1"/>
              </a:solidFill>
              <a:latin typeface="Arial"/>
              <a:ea typeface="Arial"/>
              <a:cs typeface="Arial"/>
              <a:sym typeface="Arial"/>
            </a:endParaRPr>
          </a:p>
        </p:txBody>
      </p:sp>
      <p:sp>
        <p:nvSpPr>
          <p:cNvPr id="447" name="Google Shape;447;p16"/>
          <p:cNvSpPr/>
          <p:nvPr/>
        </p:nvSpPr>
        <p:spPr>
          <a:xfrm>
            <a:off x="457200" y="2743200"/>
            <a:ext cx="1447800" cy="838200"/>
          </a:xfrm>
          <a:prstGeom prst="homePlate">
            <a:avLst>
              <a:gd fmla="val 50000" name="adj"/>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448" name="Google Shape;448;p16"/>
          <p:cNvSpPr/>
          <p:nvPr/>
        </p:nvSpPr>
        <p:spPr>
          <a:xfrm>
            <a:off x="304800" y="1828799"/>
            <a:ext cx="2057400" cy="1215851"/>
          </a:xfrm>
          <a:prstGeom prst="homePlate">
            <a:avLst>
              <a:gd fmla="val 50000" name="adj"/>
            </a:avLst>
          </a:prstGeom>
          <a:solidFill>
            <a:srgbClr val="92D050"/>
          </a:solidFill>
          <a:ln>
            <a:noFill/>
          </a:ln>
          <a:effectLst>
            <a:outerShdw blurRad="190500" algn="ctr" dir="2700000" dist="228600">
              <a:srgbClr val="000000">
                <a:alpha val="2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Communication Skill</a:t>
            </a:r>
            <a:endParaRPr sz="1800">
              <a:solidFill>
                <a:schemeClr val="dk1"/>
              </a:solidFill>
              <a:latin typeface="Arial"/>
              <a:ea typeface="Arial"/>
              <a:cs typeface="Arial"/>
              <a:sym typeface="Arial"/>
            </a:endParaRPr>
          </a:p>
        </p:txBody>
      </p:sp>
      <p:sp>
        <p:nvSpPr>
          <p:cNvPr id="449" name="Google Shape;449;p16"/>
          <p:cNvSpPr/>
          <p:nvPr/>
        </p:nvSpPr>
        <p:spPr>
          <a:xfrm>
            <a:off x="2521300" y="1828799"/>
            <a:ext cx="2133600" cy="1215851"/>
          </a:xfrm>
          <a:prstGeom prst="homePlate">
            <a:avLst>
              <a:gd fmla="val 50000" name="adj"/>
            </a:avLst>
          </a:prstGeom>
          <a:solidFill>
            <a:srgbClr val="92D050"/>
          </a:soli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Personality</a:t>
            </a:r>
            <a:r>
              <a:rPr b="0" i="0" lang="en-US" sz="1600" u="none" cap="none" strike="noStrike">
                <a:solidFill>
                  <a:schemeClr val="dk1"/>
                </a:solidFill>
                <a:latin typeface="Arial"/>
                <a:ea typeface="Arial"/>
                <a:cs typeface="Arial"/>
                <a:sym typeface="Arial"/>
              </a:rPr>
              <a:t> Development </a:t>
            </a:r>
            <a:endParaRPr b="0" i="0" sz="1600" u="none" cap="none" strike="noStrike">
              <a:solidFill>
                <a:schemeClr val="dk1"/>
              </a:solidFill>
              <a:latin typeface="Arial"/>
              <a:ea typeface="Arial"/>
              <a:cs typeface="Arial"/>
              <a:sym typeface="Arial"/>
            </a:endParaRPr>
          </a:p>
        </p:txBody>
      </p:sp>
      <p:sp>
        <p:nvSpPr>
          <p:cNvPr id="450" name="Google Shape;450;p16"/>
          <p:cNvSpPr/>
          <p:nvPr/>
        </p:nvSpPr>
        <p:spPr>
          <a:xfrm>
            <a:off x="4805206" y="1845547"/>
            <a:ext cx="2057400" cy="1199103"/>
          </a:xfrm>
          <a:prstGeom prst="homePlate">
            <a:avLst>
              <a:gd fmla="val 50000" name="adj"/>
            </a:avLst>
          </a:prstGeom>
          <a:solidFill>
            <a:srgbClr val="92D050"/>
          </a:soli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Goal Setting </a:t>
            </a:r>
            <a:endParaRPr sz="1600">
              <a:solidFill>
                <a:schemeClr val="dk1"/>
              </a:solidFill>
              <a:latin typeface="Arial"/>
              <a:ea typeface="Arial"/>
              <a:cs typeface="Arial"/>
              <a:sym typeface="Arial"/>
            </a:endParaRPr>
          </a:p>
        </p:txBody>
      </p:sp>
      <p:sp>
        <p:nvSpPr>
          <p:cNvPr id="451" name="Google Shape;451;p16"/>
          <p:cNvSpPr/>
          <p:nvPr/>
        </p:nvSpPr>
        <p:spPr>
          <a:xfrm>
            <a:off x="7058130" y="1845547"/>
            <a:ext cx="2057400" cy="1215851"/>
          </a:xfrm>
          <a:prstGeom prst="homePlate">
            <a:avLst>
              <a:gd fmla="val 50000" name="adj"/>
            </a:avLst>
          </a:prstGeom>
          <a:solidFill>
            <a:srgbClr val="92D050"/>
          </a:soli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Industrial Visit</a:t>
            </a:r>
            <a:endParaRPr sz="1600">
              <a:solidFill>
                <a:schemeClr val="dk1"/>
              </a:solidFill>
              <a:latin typeface="Arial"/>
              <a:ea typeface="Arial"/>
              <a:cs typeface="Arial"/>
              <a:sym typeface="Arial"/>
            </a:endParaRPr>
          </a:p>
        </p:txBody>
      </p:sp>
      <p:sp>
        <p:nvSpPr>
          <p:cNvPr id="452" name="Google Shape;452;p16"/>
          <p:cNvSpPr/>
          <p:nvPr/>
        </p:nvSpPr>
        <p:spPr>
          <a:xfrm>
            <a:off x="381000" y="3399692"/>
            <a:ext cx="2667000" cy="609600"/>
          </a:xfrm>
          <a:prstGeom prst="flowChartAlternateProcess">
            <a:avLst/>
          </a:prstGeom>
          <a:solidFill>
            <a:srgbClr val="002060"/>
          </a:solidFill>
          <a:ln>
            <a:noFill/>
          </a:ln>
          <a:effectLst>
            <a:outerShdw blurRad="44450" algn="ctr" dir="5400000" dist="27940">
              <a:srgbClr val="000000">
                <a:alpha val="31764"/>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0" i="0" lang="en-US" sz="2000" u="none" cap="none" strike="noStrike">
                <a:solidFill>
                  <a:schemeClr val="lt1"/>
                </a:solidFill>
                <a:latin typeface="Arial"/>
                <a:ea typeface="Arial"/>
                <a:cs typeface="Arial"/>
                <a:sym typeface="Arial"/>
              </a:rPr>
              <a:t>Second year</a:t>
            </a:r>
            <a:r>
              <a:rPr b="0" i="0" lang="en-US" sz="2000" u="none" cap="none" strike="noStrike">
                <a:solidFill>
                  <a:schemeClr val="lt1"/>
                </a:solidFill>
                <a:latin typeface="Arial"/>
                <a:ea typeface="Arial"/>
                <a:cs typeface="Arial"/>
                <a:sym typeface="Arial"/>
              </a:rPr>
              <a:t> </a:t>
            </a:r>
            <a:r>
              <a:rPr lang="en-US" sz="2000">
                <a:solidFill>
                  <a:schemeClr val="lt1"/>
                </a:solidFill>
                <a:latin typeface="Arial"/>
                <a:ea typeface="Arial"/>
                <a:cs typeface="Arial"/>
                <a:sym typeface="Arial"/>
              </a:rPr>
              <a:t>(SE)</a:t>
            </a:r>
            <a:r>
              <a:rPr b="0" i="0" lang="en-US" sz="2000" u="none" cap="none" strike="noStrike">
                <a:solidFill>
                  <a:schemeClr val="lt1"/>
                </a:solidFill>
                <a:latin typeface="Arial"/>
                <a:ea typeface="Arial"/>
                <a:cs typeface="Arial"/>
                <a:sym typeface="Arial"/>
              </a:rPr>
              <a:t> </a:t>
            </a:r>
            <a:endParaRPr b="0" i="0" sz="2400" u="none" cap="none" strike="noStrike">
              <a:solidFill>
                <a:schemeClr val="lt1"/>
              </a:solidFill>
              <a:latin typeface="Arial"/>
              <a:ea typeface="Arial"/>
              <a:cs typeface="Arial"/>
              <a:sym typeface="Arial"/>
            </a:endParaRPr>
          </a:p>
        </p:txBody>
      </p:sp>
      <p:sp>
        <p:nvSpPr>
          <p:cNvPr id="453" name="Google Shape;453;p16"/>
          <p:cNvSpPr/>
          <p:nvPr/>
        </p:nvSpPr>
        <p:spPr>
          <a:xfrm>
            <a:off x="457200" y="4364334"/>
            <a:ext cx="2674640" cy="1274466"/>
          </a:xfrm>
          <a:prstGeom prst="homePlate">
            <a:avLst>
              <a:gd fmla="val 50000" name="adj"/>
            </a:avLst>
          </a:prstGeom>
          <a:solidFill>
            <a:srgbClr val="00B050"/>
          </a:soli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Soft Skill Training </a:t>
            </a:r>
            <a:endParaRPr sz="1600">
              <a:solidFill>
                <a:schemeClr val="dk1"/>
              </a:solidFill>
              <a:latin typeface="Arial"/>
              <a:ea typeface="Arial"/>
              <a:cs typeface="Arial"/>
              <a:sym typeface="Arial"/>
            </a:endParaRPr>
          </a:p>
        </p:txBody>
      </p:sp>
      <p:sp>
        <p:nvSpPr>
          <p:cNvPr id="454" name="Google Shape;454;p16"/>
          <p:cNvSpPr/>
          <p:nvPr/>
        </p:nvSpPr>
        <p:spPr>
          <a:xfrm>
            <a:off x="3347864" y="4365104"/>
            <a:ext cx="2590800" cy="1274466"/>
          </a:xfrm>
          <a:prstGeom prst="homePlate">
            <a:avLst>
              <a:gd fmla="val 50000" name="adj"/>
            </a:avLst>
          </a:prstGeom>
          <a:solidFill>
            <a:srgbClr val="00B050"/>
          </a:soli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SWOT Analyst </a:t>
            </a:r>
            <a:endParaRPr sz="1400">
              <a:solidFill>
                <a:schemeClr val="dk1"/>
              </a:solidFill>
              <a:latin typeface="Arial"/>
              <a:ea typeface="Arial"/>
              <a:cs typeface="Arial"/>
              <a:sym typeface="Arial"/>
            </a:endParaRPr>
          </a:p>
        </p:txBody>
      </p:sp>
      <p:sp>
        <p:nvSpPr>
          <p:cNvPr id="455" name="Google Shape;455;p16"/>
          <p:cNvSpPr/>
          <p:nvPr/>
        </p:nvSpPr>
        <p:spPr>
          <a:xfrm>
            <a:off x="6172200" y="4365104"/>
            <a:ext cx="2971800" cy="1274466"/>
          </a:xfrm>
          <a:prstGeom prst="homePlate">
            <a:avLst>
              <a:gd fmla="val 50000" name="adj"/>
            </a:avLst>
          </a:prstGeom>
          <a:solidFill>
            <a:srgbClr val="00B050"/>
          </a:soli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Personality Development </a:t>
            </a:r>
            <a:endParaRPr sz="1400">
              <a:solidFill>
                <a:schemeClr val="dk1"/>
              </a:solidFill>
              <a:latin typeface="Arial"/>
              <a:ea typeface="Arial"/>
              <a:cs typeface="Arial"/>
              <a:sym typeface="Arial"/>
            </a:endParaRPr>
          </a:p>
        </p:txBody>
      </p:sp>
      <p:sp>
        <p:nvSpPr>
          <p:cNvPr id="456" name="Google Shape;456;p16"/>
          <p:cNvSpPr/>
          <p:nvPr/>
        </p:nvSpPr>
        <p:spPr>
          <a:xfrm>
            <a:off x="3657600" y="4114800"/>
            <a:ext cx="914400" cy="612648"/>
          </a:xfrm>
          <a:prstGeom prst="flowChartAlternateProcess">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2000"/>
          </a:blip>
          <a:stretch>
            <a:fillRect/>
          </a:stretch>
        </a:blipFill>
      </p:bgPr>
    </p:bg>
    <p:spTree>
      <p:nvGrpSpPr>
        <p:cNvPr id="460" name="Shape 460"/>
        <p:cNvGrpSpPr/>
        <p:nvPr/>
      </p:nvGrpSpPr>
      <p:grpSpPr>
        <a:xfrm>
          <a:off x="0" y="0"/>
          <a:ext cx="0" cy="0"/>
          <a:chOff x="0" y="0"/>
          <a:chExt cx="0" cy="0"/>
        </a:xfrm>
      </p:grpSpPr>
      <p:sp>
        <p:nvSpPr>
          <p:cNvPr id="461" name="Google Shape;461;p17"/>
          <p:cNvSpPr/>
          <p:nvPr/>
        </p:nvSpPr>
        <p:spPr>
          <a:xfrm>
            <a:off x="228600" y="1752600"/>
            <a:ext cx="3048000" cy="457200"/>
          </a:xfrm>
          <a:prstGeom prst="flowChartAlternateProcess">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462" name="Google Shape;462;p17"/>
          <p:cNvSpPr/>
          <p:nvPr/>
        </p:nvSpPr>
        <p:spPr>
          <a:xfrm>
            <a:off x="457200" y="2743200"/>
            <a:ext cx="1447800" cy="838200"/>
          </a:xfrm>
          <a:prstGeom prst="homePlate">
            <a:avLst>
              <a:gd fmla="val 50000" name="adj"/>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463" name="Google Shape;463;p17"/>
          <p:cNvSpPr/>
          <p:nvPr/>
        </p:nvSpPr>
        <p:spPr>
          <a:xfrm>
            <a:off x="304800" y="1752600"/>
            <a:ext cx="2057400" cy="1295400"/>
          </a:xfrm>
          <a:prstGeom prst="homePlate">
            <a:avLst>
              <a:gd fmla="val 50000" name="adj"/>
            </a:avLst>
          </a:prstGeom>
          <a:solidFill>
            <a:srgbClr val="7030A0"/>
          </a:solidFill>
          <a:ln>
            <a:noFill/>
          </a:ln>
          <a:effectLst>
            <a:outerShdw blurRad="190500" algn="ctr" dir="2700000" dist="228600">
              <a:srgbClr val="000000">
                <a:alpha val="2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Soft Skill Aptitude Training </a:t>
            </a:r>
            <a:endParaRPr sz="1600">
              <a:solidFill>
                <a:schemeClr val="lt1"/>
              </a:solidFill>
              <a:latin typeface="Arial"/>
              <a:ea typeface="Arial"/>
              <a:cs typeface="Arial"/>
              <a:sym typeface="Arial"/>
            </a:endParaRPr>
          </a:p>
        </p:txBody>
      </p:sp>
      <p:sp>
        <p:nvSpPr>
          <p:cNvPr id="464" name="Google Shape;464;p17"/>
          <p:cNvSpPr/>
          <p:nvPr/>
        </p:nvSpPr>
        <p:spPr>
          <a:xfrm>
            <a:off x="2536370" y="1769347"/>
            <a:ext cx="2133600" cy="1295400"/>
          </a:xfrm>
          <a:prstGeom prst="homePlate">
            <a:avLst>
              <a:gd fmla="val 50000" name="adj"/>
            </a:avLst>
          </a:prstGeom>
          <a:solidFill>
            <a:srgbClr val="7030A0"/>
          </a:solidFill>
          <a:ln>
            <a:noFill/>
          </a:ln>
          <a:effectLst>
            <a:outerShdw blurRad="190500" algn="ctr" dir="2700000" dist="228600">
              <a:srgbClr val="000000">
                <a:alpha val="29803"/>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Times New Roman"/>
              <a:buNone/>
            </a:pPr>
            <a:r>
              <a:t/>
            </a:r>
            <a:endParaRPr sz="1800">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SQL-PLSQL</a:t>
            </a:r>
            <a:endParaRPr b="0" i="0" sz="1600" u="none" cap="none" strike="noStrike">
              <a:solidFill>
                <a:schemeClr val="lt1"/>
              </a:solidFill>
              <a:latin typeface="Arial"/>
              <a:ea typeface="Arial"/>
              <a:cs typeface="Arial"/>
              <a:sym typeface="Arial"/>
            </a:endParaRPr>
          </a:p>
        </p:txBody>
      </p:sp>
      <p:sp>
        <p:nvSpPr>
          <p:cNvPr id="465" name="Google Shape;465;p17"/>
          <p:cNvSpPr/>
          <p:nvPr/>
        </p:nvSpPr>
        <p:spPr>
          <a:xfrm>
            <a:off x="4788025" y="1790700"/>
            <a:ext cx="2088232" cy="1274047"/>
          </a:xfrm>
          <a:prstGeom prst="homePlate">
            <a:avLst>
              <a:gd fmla="val 50000" name="adj"/>
            </a:avLst>
          </a:prstGeom>
          <a:solidFill>
            <a:srgbClr val="7030A0"/>
          </a:solidFill>
          <a:ln>
            <a:noFill/>
          </a:ln>
          <a:effectLst>
            <a:outerShdw blurRad="190500" algn="ctr" dir="2700000" dist="228600">
              <a:srgbClr val="000000">
                <a:alpha val="2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Core JAVA/ PYTHON/</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MANUAL TESTING</a:t>
            </a:r>
            <a:endParaRPr/>
          </a:p>
        </p:txBody>
      </p:sp>
      <p:sp>
        <p:nvSpPr>
          <p:cNvPr id="466" name="Google Shape;466;p17"/>
          <p:cNvSpPr/>
          <p:nvPr/>
        </p:nvSpPr>
        <p:spPr>
          <a:xfrm>
            <a:off x="304800" y="3429000"/>
            <a:ext cx="2514600" cy="609600"/>
          </a:xfrm>
          <a:prstGeom prst="flowChartAlternateProcess">
            <a:avLst/>
          </a:prstGeom>
          <a:solidFill>
            <a:srgbClr val="002060"/>
          </a:solidFill>
          <a:ln>
            <a:noFill/>
          </a:ln>
          <a:effectLst>
            <a:outerShdw blurRad="190500" algn="ctr" dir="2700000" dist="228600">
              <a:srgbClr val="000000">
                <a:alpha val="29803"/>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lang="en-US" sz="1800">
                <a:solidFill>
                  <a:schemeClr val="lt1"/>
                </a:solidFill>
                <a:latin typeface="Arial"/>
                <a:ea typeface="Arial"/>
                <a:cs typeface="Arial"/>
                <a:sym typeface="Arial"/>
              </a:rPr>
              <a:t>Fourth year (BE) </a:t>
            </a:r>
            <a:endParaRPr sz="1800">
              <a:solidFill>
                <a:schemeClr val="lt1"/>
              </a:solidFill>
              <a:latin typeface="Arial"/>
              <a:ea typeface="Arial"/>
              <a:cs typeface="Arial"/>
              <a:sym typeface="Arial"/>
            </a:endParaRPr>
          </a:p>
        </p:txBody>
      </p:sp>
      <p:sp>
        <p:nvSpPr>
          <p:cNvPr id="467" name="Google Shape;467;p17"/>
          <p:cNvSpPr/>
          <p:nvPr/>
        </p:nvSpPr>
        <p:spPr>
          <a:xfrm>
            <a:off x="457200" y="4343400"/>
            <a:ext cx="2438400" cy="1371600"/>
          </a:xfrm>
          <a:prstGeom prst="homePlate">
            <a:avLst>
              <a:gd fmla="val 50000" name="adj"/>
            </a:avLst>
          </a:prstGeom>
          <a:solidFill>
            <a:srgbClr val="FFC000"/>
          </a:solidFill>
          <a:ln>
            <a:noFill/>
          </a:ln>
          <a:effectLst>
            <a:outerShdw blurRad="190500" algn="ctr" dir="2700000" dist="228600">
              <a:srgbClr val="000000">
                <a:alpha val="2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Resume Making</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Brush up Basic Knowledge </a:t>
            </a:r>
            <a:endParaRPr sz="1600">
              <a:solidFill>
                <a:schemeClr val="dk1"/>
              </a:solidFill>
              <a:latin typeface="Arial"/>
              <a:ea typeface="Arial"/>
              <a:cs typeface="Arial"/>
              <a:sym typeface="Arial"/>
            </a:endParaRPr>
          </a:p>
        </p:txBody>
      </p:sp>
      <p:sp>
        <p:nvSpPr>
          <p:cNvPr id="468" name="Google Shape;468;p17"/>
          <p:cNvSpPr/>
          <p:nvPr/>
        </p:nvSpPr>
        <p:spPr>
          <a:xfrm>
            <a:off x="3124200" y="4343400"/>
            <a:ext cx="2590800" cy="1371600"/>
          </a:xfrm>
          <a:prstGeom prst="homePlate">
            <a:avLst>
              <a:gd fmla="val 50000" name="adj"/>
            </a:avLst>
          </a:prstGeom>
          <a:solidFill>
            <a:srgbClr val="FFC000"/>
          </a:solidFill>
          <a:ln>
            <a:noFill/>
          </a:ln>
          <a:effectLst>
            <a:outerShdw blurRad="190500" algn="ctr" dir="2700000" dist="228600">
              <a:srgbClr val="000000">
                <a:alpha val="2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Sending Basic </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data of students to companies  </a:t>
            </a:r>
            <a:endParaRPr sz="1600">
              <a:solidFill>
                <a:schemeClr val="dk1"/>
              </a:solidFill>
              <a:latin typeface="Arial"/>
              <a:ea typeface="Arial"/>
              <a:cs typeface="Arial"/>
              <a:sym typeface="Arial"/>
            </a:endParaRPr>
          </a:p>
        </p:txBody>
      </p:sp>
      <p:sp>
        <p:nvSpPr>
          <p:cNvPr id="469" name="Google Shape;469;p17"/>
          <p:cNvSpPr/>
          <p:nvPr/>
        </p:nvSpPr>
        <p:spPr>
          <a:xfrm>
            <a:off x="4788024" y="4149080"/>
            <a:ext cx="914400" cy="612648"/>
          </a:xfrm>
          <a:prstGeom prst="flowChartAlternateProcess">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470" name="Google Shape;470;p17"/>
          <p:cNvSpPr/>
          <p:nvPr/>
        </p:nvSpPr>
        <p:spPr>
          <a:xfrm>
            <a:off x="304800" y="609600"/>
            <a:ext cx="2743200" cy="609600"/>
          </a:xfrm>
          <a:prstGeom prst="flowChartAlternateProcess">
            <a:avLst/>
          </a:prstGeom>
          <a:solidFill>
            <a:srgbClr val="002060"/>
          </a:solidFill>
          <a:ln>
            <a:noFill/>
          </a:ln>
          <a:effectLst>
            <a:outerShdw blurRad="190500" algn="ctr" dir="2700000" dist="228600">
              <a:srgbClr val="000000">
                <a:alpha val="29803"/>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r>
              <a:rPr b="0" i="0" lang="en-US" sz="2000" u="none" cap="none" strike="noStrike">
                <a:solidFill>
                  <a:schemeClr val="lt1"/>
                </a:solidFill>
                <a:latin typeface="Arial"/>
                <a:ea typeface="Arial"/>
                <a:cs typeface="Arial"/>
                <a:sym typeface="Arial"/>
              </a:rPr>
              <a:t>Third year</a:t>
            </a:r>
            <a:r>
              <a:rPr b="0" i="0" lang="en-US" sz="2000" u="none" cap="none" strike="noStrike">
                <a:solidFill>
                  <a:schemeClr val="lt1"/>
                </a:solidFill>
                <a:latin typeface="Arial"/>
                <a:ea typeface="Arial"/>
                <a:cs typeface="Arial"/>
                <a:sym typeface="Arial"/>
              </a:rPr>
              <a:t> </a:t>
            </a:r>
            <a:r>
              <a:rPr lang="en-US" sz="2000">
                <a:solidFill>
                  <a:schemeClr val="lt1"/>
                </a:solidFill>
                <a:latin typeface="Arial"/>
                <a:ea typeface="Arial"/>
                <a:cs typeface="Arial"/>
                <a:sym typeface="Arial"/>
              </a:rPr>
              <a:t>(TE)</a:t>
            </a:r>
            <a:r>
              <a:rPr b="0" i="0" lang="en-US" sz="2000" u="none" cap="none" strike="noStrike">
                <a:solidFill>
                  <a:schemeClr val="lt1"/>
                </a:solidFill>
                <a:latin typeface="Arial"/>
                <a:ea typeface="Arial"/>
                <a:cs typeface="Arial"/>
                <a:sym typeface="Arial"/>
              </a:rPr>
              <a:t> </a:t>
            </a:r>
            <a:endParaRPr b="0" i="0" sz="2400" u="none" cap="none" strike="noStrike">
              <a:solidFill>
                <a:schemeClr val="lt1"/>
              </a:solidFill>
              <a:latin typeface="Arial"/>
              <a:ea typeface="Arial"/>
              <a:cs typeface="Arial"/>
              <a:sym typeface="Arial"/>
            </a:endParaRPr>
          </a:p>
        </p:txBody>
      </p:sp>
      <p:sp>
        <p:nvSpPr>
          <p:cNvPr id="471" name="Google Shape;471;p17"/>
          <p:cNvSpPr/>
          <p:nvPr/>
        </p:nvSpPr>
        <p:spPr>
          <a:xfrm>
            <a:off x="7030495" y="1752600"/>
            <a:ext cx="2057400" cy="1295400"/>
          </a:xfrm>
          <a:prstGeom prst="homePlate">
            <a:avLst>
              <a:gd fmla="val 50000" name="adj"/>
            </a:avLst>
          </a:prstGeom>
          <a:solidFill>
            <a:srgbClr val="7030A0"/>
          </a:solidFill>
          <a:ln>
            <a:noFill/>
          </a:ln>
          <a:effectLst>
            <a:outerShdw blurRad="190500" algn="ctr" dir="2700000" dist="228600">
              <a:srgbClr val="000000">
                <a:alpha val="29803"/>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t/>
            </a:r>
            <a:endParaRPr sz="18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AI-ML</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Data Science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sz="1800">
              <a:solidFill>
                <a:schemeClr val="lt1"/>
              </a:solidFill>
              <a:latin typeface="Arial"/>
              <a:ea typeface="Arial"/>
              <a:cs typeface="Arial"/>
              <a:sym typeface="Arial"/>
            </a:endParaRPr>
          </a:p>
        </p:txBody>
      </p:sp>
      <p:sp>
        <p:nvSpPr>
          <p:cNvPr id="472" name="Google Shape;472;p17"/>
          <p:cNvSpPr/>
          <p:nvPr/>
        </p:nvSpPr>
        <p:spPr>
          <a:xfrm>
            <a:off x="6019800" y="4419600"/>
            <a:ext cx="2590800" cy="1371600"/>
          </a:xfrm>
          <a:prstGeom prst="homePlate">
            <a:avLst>
              <a:gd fmla="val 50000" name="adj"/>
            </a:avLst>
          </a:prstGeom>
          <a:solidFill>
            <a:srgbClr val="FFC000"/>
          </a:solidFill>
          <a:ln>
            <a:noFill/>
          </a:ln>
          <a:effectLst>
            <a:outerShdw blurRad="190500" algn="ctr" dir="2700000" dist="228600">
              <a:srgbClr val="000000">
                <a:alpha val="29803"/>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Campus Drive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Online/Offline</a:t>
            </a:r>
            <a:endParaRPr sz="1600">
              <a:solidFill>
                <a:schemeClr val="dk1"/>
              </a:solidFill>
              <a:latin typeface="Arial"/>
              <a:ea typeface="Arial"/>
              <a:cs typeface="Arial"/>
              <a:sym typeface="Arial"/>
            </a:endParaRPr>
          </a:p>
        </p:txBody>
      </p:sp>
      <p:sp>
        <p:nvSpPr>
          <p:cNvPr id="473" name="Google Shape;473;p17"/>
          <p:cNvSpPr/>
          <p:nvPr/>
        </p:nvSpPr>
        <p:spPr>
          <a:xfrm>
            <a:off x="3733800" y="3581400"/>
            <a:ext cx="2133600" cy="1600200"/>
          </a:xfrm>
          <a:prstGeom prst="flowChartOnlineStorage">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Google Shape;478;p18"/>
          <p:cNvSpPr txBox="1"/>
          <p:nvPr>
            <p:ph type="title"/>
          </p:nvPr>
        </p:nvSpPr>
        <p:spPr>
          <a:xfrm>
            <a:off x="629841" y="188640"/>
            <a:ext cx="7884318" cy="558373"/>
          </a:xfrm>
          <a:prstGeom prst="rect">
            <a:avLst/>
          </a:prstGeom>
          <a:gradFill>
            <a:gsLst>
              <a:gs pos="0">
                <a:srgbClr val="BBBBBB"/>
              </a:gs>
              <a:gs pos="80000">
                <a:srgbClr val="F6F6F6"/>
              </a:gs>
              <a:gs pos="100000">
                <a:srgbClr val="F7F7F7"/>
              </a:gs>
            </a:gsLst>
            <a:lin ang="16200000" scaled="0"/>
          </a:gra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rtl="0" algn="ctr">
              <a:spcBef>
                <a:spcPts val="0"/>
              </a:spcBef>
              <a:spcAft>
                <a:spcPts val="0"/>
              </a:spcAft>
              <a:buNone/>
            </a:pPr>
            <a:r>
              <a:rPr b="1" lang="en-US" sz="4000">
                <a:solidFill>
                  <a:srgbClr val="000033"/>
                </a:solidFill>
                <a:latin typeface="Times New Roman"/>
                <a:ea typeface="Times New Roman"/>
                <a:cs typeface="Times New Roman"/>
                <a:sym typeface="Times New Roman"/>
              </a:rPr>
              <a:t>PERSONALITY GROOMING</a:t>
            </a:r>
            <a:endParaRPr b="1" sz="4000">
              <a:solidFill>
                <a:srgbClr val="000033"/>
              </a:solidFill>
            </a:endParaRPr>
          </a:p>
        </p:txBody>
      </p:sp>
      <p:pic>
        <p:nvPicPr>
          <p:cNvPr id="479" name="Google Shape;479;p18"/>
          <p:cNvPicPr preferRelativeResize="0"/>
          <p:nvPr>
            <p:ph idx="2" type="pic"/>
          </p:nvPr>
        </p:nvPicPr>
        <p:blipFill rotWithShape="1">
          <a:blip r:embed="rId4">
            <a:alphaModFix/>
          </a:blip>
          <a:srcRect b="0" l="23631" r="23630" t="0"/>
          <a:stretch/>
        </p:blipFill>
        <p:spPr>
          <a:xfrm>
            <a:off x="5838316" y="1015800"/>
            <a:ext cx="2720802" cy="2864493"/>
          </a:xfrm>
          <a:prstGeom prst="rect">
            <a:avLst/>
          </a:prstGeom>
          <a:noFill/>
          <a:ln>
            <a:noFill/>
          </a:ln>
        </p:spPr>
      </p:pic>
      <p:sp>
        <p:nvSpPr>
          <p:cNvPr id="480" name="Google Shape;480;p18"/>
          <p:cNvSpPr txBox="1"/>
          <p:nvPr>
            <p:ph idx="1" type="body"/>
          </p:nvPr>
        </p:nvSpPr>
        <p:spPr>
          <a:xfrm>
            <a:off x="251520" y="995363"/>
            <a:ext cx="5256584" cy="5601989"/>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10000"/>
              </a:lnSpc>
              <a:spcBef>
                <a:spcPts val="0"/>
              </a:spcBef>
              <a:spcAft>
                <a:spcPts val="0"/>
              </a:spcAft>
              <a:buSzPct val="100000"/>
              <a:buNone/>
            </a:pPr>
            <a:r>
              <a:rPr lang="en-US" sz="2600"/>
              <a:t>I. </a:t>
            </a:r>
            <a:r>
              <a:rPr b="1" lang="en-US" sz="2400"/>
              <a:t>Inhouse  Placement Readiness program </a:t>
            </a:r>
            <a:r>
              <a:rPr lang="en-US" sz="2600" u="sng">
                <a:solidFill>
                  <a:schemeClr val="hlink"/>
                </a:solidFill>
                <a:hlinkClick r:id="rId5"/>
              </a:rPr>
              <a:t>1</a:t>
            </a:r>
            <a:endParaRPr sz="2600"/>
          </a:p>
          <a:p>
            <a:pPr indent="-457231" lvl="0" marL="457200" rtl="0" algn="l">
              <a:lnSpc>
                <a:spcPct val="110000"/>
              </a:lnSpc>
              <a:spcBef>
                <a:spcPts val="351"/>
              </a:spcBef>
              <a:spcAft>
                <a:spcPts val="0"/>
              </a:spcAft>
              <a:buSzPct val="100000"/>
              <a:buFont typeface="Noto Sans Symbols"/>
              <a:buChar char="⮚"/>
            </a:pPr>
            <a:r>
              <a:rPr b="1" lang="en-US" sz="1900">
                <a:solidFill>
                  <a:schemeClr val="dk1"/>
                </a:solidFill>
              </a:rPr>
              <a:t> Public Speaking Skills</a:t>
            </a:r>
            <a:endParaRPr/>
          </a:p>
          <a:p>
            <a:pPr indent="-457231" lvl="0" marL="457200" rtl="0" algn="l">
              <a:lnSpc>
                <a:spcPct val="110000"/>
              </a:lnSpc>
              <a:spcBef>
                <a:spcPts val="351"/>
              </a:spcBef>
              <a:spcAft>
                <a:spcPts val="0"/>
              </a:spcAft>
              <a:buSzPct val="100000"/>
              <a:buFont typeface="Noto Sans Symbols"/>
              <a:buChar char="⮚"/>
            </a:pPr>
            <a:r>
              <a:rPr b="1" lang="en-US" sz="1900">
                <a:solidFill>
                  <a:schemeClr val="dk1"/>
                </a:solidFill>
              </a:rPr>
              <a:t>Corporate Presentation skills  </a:t>
            </a:r>
            <a:r>
              <a:rPr b="1" lang="en-US" sz="1900" u="sng">
                <a:solidFill>
                  <a:schemeClr val="dk1"/>
                </a:solidFill>
                <a:hlinkClick r:id="rId6">
                  <a:extLst>
                    <a:ext uri="{A12FA001-AC4F-418D-AE19-62706E023703}">
                      <ahyp:hlinkClr val="tx"/>
                    </a:ext>
                  </a:extLst>
                </a:hlinkClick>
              </a:rPr>
              <a:t>1</a:t>
            </a:r>
            <a:r>
              <a:rPr b="1" lang="en-US" sz="1900">
                <a:solidFill>
                  <a:schemeClr val="dk1"/>
                </a:solidFill>
              </a:rPr>
              <a:t> </a:t>
            </a:r>
            <a:r>
              <a:rPr b="1" lang="en-US" sz="1900" u="sng">
                <a:solidFill>
                  <a:schemeClr val="dk1"/>
                </a:solidFill>
                <a:hlinkClick r:id="rId7">
                  <a:extLst>
                    <a:ext uri="{A12FA001-AC4F-418D-AE19-62706E023703}">
                      <ahyp:hlinkClr val="tx"/>
                    </a:ext>
                  </a:extLst>
                </a:hlinkClick>
              </a:rPr>
              <a:t>2</a:t>
            </a:r>
            <a:endParaRPr b="1" sz="1900">
              <a:solidFill>
                <a:schemeClr val="dk1"/>
              </a:solidFill>
            </a:endParaRPr>
          </a:p>
          <a:p>
            <a:pPr indent="-457231" lvl="0" marL="457200" rtl="0" algn="l">
              <a:lnSpc>
                <a:spcPct val="110000"/>
              </a:lnSpc>
              <a:spcBef>
                <a:spcPts val="351"/>
              </a:spcBef>
              <a:spcAft>
                <a:spcPts val="0"/>
              </a:spcAft>
              <a:buSzPct val="100000"/>
              <a:buFont typeface="Noto Sans Symbols"/>
              <a:buChar char="⮚"/>
            </a:pPr>
            <a:r>
              <a:rPr b="1" lang="en-US" sz="1900">
                <a:solidFill>
                  <a:schemeClr val="dk1"/>
                </a:solidFill>
              </a:rPr>
              <a:t>Business Vocabulary </a:t>
            </a:r>
            <a:r>
              <a:rPr b="1" lang="en-US" sz="1900" u="sng">
                <a:solidFill>
                  <a:schemeClr val="dk1"/>
                </a:solidFill>
                <a:hlinkClick r:id="rId8">
                  <a:extLst>
                    <a:ext uri="{A12FA001-AC4F-418D-AE19-62706E023703}">
                      <ahyp:hlinkClr val="tx"/>
                    </a:ext>
                  </a:extLst>
                </a:hlinkClick>
              </a:rPr>
              <a:t>1</a:t>
            </a:r>
            <a:r>
              <a:rPr b="1" lang="en-US" sz="1900">
                <a:solidFill>
                  <a:schemeClr val="dk1"/>
                </a:solidFill>
              </a:rPr>
              <a:t> </a:t>
            </a:r>
            <a:r>
              <a:rPr b="1" lang="en-US" sz="1900" u="sng">
                <a:solidFill>
                  <a:schemeClr val="dk1"/>
                </a:solidFill>
                <a:hlinkClick r:id="rId9">
                  <a:extLst>
                    <a:ext uri="{A12FA001-AC4F-418D-AE19-62706E023703}">
                      <ahyp:hlinkClr val="tx"/>
                    </a:ext>
                  </a:extLst>
                </a:hlinkClick>
              </a:rPr>
              <a:t>2</a:t>
            </a:r>
            <a:r>
              <a:rPr b="1" lang="en-US" sz="1900">
                <a:solidFill>
                  <a:schemeClr val="dk1"/>
                </a:solidFill>
              </a:rPr>
              <a:t> </a:t>
            </a:r>
            <a:r>
              <a:rPr b="1" lang="en-US" sz="1900" u="sng">
                <a:solidFill>
                  <a:schemeClr val="dk1"/>
                </a:solidFill>
                <a:hlinkClick r:id="rId10">
                  <a:extLst>
                    <a:ext uri="{A12FA001-AC4F-418D-AE19-62706E023703}">
                      <ahyp:hlinkClr val="tx"/>
                    </a:ext>
                  </a:extLst>
                </a:hlinkClick>
              </a:rPr>
              <a:t>3</a:t>
            </a:r>
            <a:endParaRPr b="1" sz="1900">
              <a:solidFill>
                <a:schemeClr val="dk1"/>
              </a:solidFill>
            </a:endParaRPr>
          </a:p>
          <a:p>
            <a:pPr indent="-342931" lvl="0" marL="342900" rtl="0" algn="l">
              <a:lnSpc>
                <a:spcPct val="110000"/>
              </a:lnSpc>
              <a:spcBef>
                <a:spcPts val="351"/>
              </a:spcBef>
              <a:spcAft>
                <a:spcPts val="0"/>
              </a:spcAft>
              <a:buSzPct val="100000"/>
              <a:buFont typeface="Noto Sans Symbols"/>
              <a:buChar char="⮚"/>
            </a:pPr>
            <a:r>
              <a:rPr b="1" lang="en-US" sz="1900">
                <a:solidFill>
                  <a:schemeClr val="dk1"/>
                </a:solidFill>
              </a:rPr>
              <a:t>  Email Writing</a:t>
            </a:r>
            <a:endParaRPr/>
          </a:p>
          <a:p>
            <a:pPr indent="-457231" lvl="0" marL="457200" rtl="0" algn="l">
              <a:lnSpc>
                <a:spcPct val="110000"/>
              </a:lnSpc>
              <a:spcBef>
                <a:spcPts val="351"/>
              </a:spcBef>
              <a:spcAft>
                <a:spcPts val="0"/>
              </a:spcAft>
              <a:buSzPct val="100000"/>
              <a:buFont typeface="Noto Sans Symbols"/>
              <a:buChar char="⮚"/>
            </a:pPr>
            <a:r>
              <a:rPr b="1" lang="en-US" sz="1900">
                <a:solidFill>
                  <a:schemeClr val="dk1"/>
                </a:solidFill>
              </a:rPr>
              <a:t>Resume Building </a:t>
            </a:r>
            <a:r>
              <a:rPr b="1" lang="en-US" sz="1900" u="sng">
                <a:solidFill>
                  <a:schemeClr val="dk1"/>
                </a:solidFill>
                <a:hlinkClick r:id="rId11">
                  <a:extLst>
                    <a:ext uri="{A12FA001-AC4F-418D-AE19-62706E023703}">
                      <ahyp:hlinkClr val="tx"/>
                    </a:ext>
                  </a:extLst>
                </a:hlinkClick>
              </a:rPr>
              <a:t>1</a:t>
            </a:r>
            <a:r>
              <a:rPr b="1" lang="en-US" sz="1900">
                <a:solidFill>
                  <a:schemeClr val="dk1"/>
                </a:solidFill>
              </a:rPr>
              <a:t>  </a:t>
            </a:r>
            <a:r>
              <a:rPr b="1" lang="en-US" sz="1900" u="sng">
                <a:solidFill>
                  <a:schemeClr val="dk1"/>
                </a:solidFill>
                <a:hlinkClick r:id="rId12">
                  <a:extLst>
                    <a:ext uri="{A12FA001-AC4F-418D-AE19-62706E023703}">
                      <ahyp:hlinkClr val="tx"/>
                    </a:ext>
                  </a:extLst>
                </a:hlinkClick>
              </a:rPr>
              <a:t>2 </a:t>
            </a:r>
            <a:r>
              <a:rPr b="1" lang="en-US" sz="1900">
                <a:solidFill>
                  <a:schemeClr val="dk1"/>
                </a:solidFill>
              </a:rPr>
              <a:t>  </a:t>
            </a:r>
            <a:r>
              <a:rPr b="1" lang="en-US" sz="1900" u="sng">
                <a:solidFill>
                  <a:schemeClr val="dk1"/>
                </a:solidFill>
                <a:hlinkClick r:id="rId13">
                  <a:extLst>
                    <a:ext uri="{A12FA001-AC4F-418D-AE19-62706E023703}">
                      <ahyp:hlinkClr val="tx"/>
                    </a:ext>
                  </a:extLst>
                </a:hlinkClick>
              </a:rPr>
              <a:t>3</a:t>
            </a:r>
            <a:endParaRPr b="1" sz="1900">
              <a:solidFill>
                <a:schemeClr val="dk1"/>
              </a:solidFill>
            </a:endParaRPr>
          </a:p>
          <a:p>
            <a:pPr indent="-457231" lvl="0" marL="457200" rtl="0" algn="l">
              <a:lnSpc>
                <a:spcPct val="110000"/>
              </a:lnSpc>
              <a:spcBef>
                <a:spcPts val="351"/>
              </a:spcBef>
              <a:spcAft>
                <a:spcPts val="0"/>
              </a:spcAft>
              <a:buSzPct val="100000"/>
              <a:buFont typeface="Noto Sans Symbols"/>
              <a:buChar char="⮚"/>
            </a:pPr>
            <a:r>
              <a:rPr b="1" lang="en-US" sz="1900">
                <a:solidFill>
                  <a:schemeClr val="dk1"/>
                </a:solidFill>
              </a:rPr>
              <a:t>Group Discussions  </a:t>
            </a:r>
            <a:r>
              <a:rPr b="1" lang="en-US" sz="1900" u="sng">
                <a:solidFill>
                  <a:schemeClr val="dk1"/>
                </a:solidFill>
                <a:hlinkClick r:id="rId14">
                  <a:extLst>
                    <a:ext uri="{A12FA001-AC4F-418D-AE19-62706E023703}">
                      <ahyp:hlinkClr val="tx"/>
                    </a:ext>
                  </a:extLst>
                </a:hlinkClick>
              </a:rPr>
              <a:t>1</a:t>
            </a:r>
            <a:endParaRPr b="1" sz="1900">
              <a:solidFill>
                <a:schemeClr val="dk1"/>
              </a:solidFill>
            </a:endParaRPr>
          </a:p>
          <a:p>
            <a:pPr indent="-457231" lvl="0" marL="457200" rtl="0" algn="l">
              <a:lnSpc>
                <a:spcPct val="110000"/>
              </a:lnSpc>
              <a:spcBef>
                <a:spcPts val="351"/>
              </a:spcBef>
              <a:spcAft>
                <a:spcPts val="0"/>
              </a:spcAft>
              <a:buSzPct val="100000"/>
              <a:buFont typeface="Noto Sans Symbols"/>
              <a:buChar char="⮚"/>
            </a:pPr>
            <a:r>
              <a:rPr b="1" lang="en-US" sz="1900">
                <a:solidFill>
                  <a:schemeClr val="dk1"/>
                </a:solidFill>
              </a:rPr>
              <a:t>Mock Practices </a:t>
            </a:r>
            <a:endParaRPr/>
          </a:p>
          <a:p>
            <a:pPr indent="-457231" lvl="0" marL="457200" rtl="0" algn="l">
              <a:lnSpc>
                <a:spcPct val="110000"/>
              </a:lnSpc>
              <a:spcBef>
                <a:spcPts val="351"/>
              </a:spcBef>
              <a:spcAft>
                <a:spcPts val="0"/>
              </a:spcAft>
              <a:buSzPct val="100000"/>
              <a:buFont typeface="Noto Sans Symbols"/>
              <a:buChar char="⮚"/>
            </a:pPr>
            <a:r>
              <a:rPr b="1" lang="en-US" sz="1900">
                <a:solidFill>
                  <a:schemeClr val="dk1"/>
                </a:solidFill>
              </a:rPr>
              <a:t>Book Reviews </a:t>
            </a:r>
            <a:endParaRPr/>
          </a:p>
          <a:p>
            <a:pPr indent="0" lvl="0" marL="0" rtl="0" algn="l">
              <a:lnSpc>
                <a:spcPct val="110000"/>
              </a:lnSpc>
              <a:spcBef>
                <a:spcPts val="462"/>
              </a:spcBef>
              <a:spcAft>
                <a:spcPts val="0"/>
              </a:spcAft>
              <a:buSzPct val="100000"/>
              <a:buNone/>
            </a:pPr>
            <a:r>
              <a:rPr b="1" lang="en-US" sz="2200"/>
              <a:t>II.  </a:t>
            </a:r>
            <a:r>
              <a:rPr b="1" lang="en-US" sz="2500"/>
              <a:t>Internship training </a:t>
            </a:r>
            <a:r>
              <a:rPr b="1" lang="en-US" sz="2500" u="sng">
                <a:solidFill>
                  <a:schemeClr val="hlink"/>
                </a:solidFill>
                <a:hlinkClick r:id="rId15"/>
              </a:rPr>
              <a:t>1</a:t>
            </a:r>
            <a:endParaRPr b="1" sz="2500"/>
          </a:p>
          <a:p>
            <a:pPr indent="0" lvl="0" marL="0" rtl="0" algn="l">
              <a:lnSpc>
                <a:spcPct val="110000"/>
              </a:lnSpc>
              <a:spcBef>
                <a:spcPts val="462"/>
              </a:spcBef>
              <a:spcAft>
                <a:spcPts val="0"/>
              </a:spcAft>
              <a:buSzPct val="100000"/>
              <a:buNone/>
            </a:pPr>
            <a:r>
              <a:rPr b="1" lang="en-US" sz="2500"/>
              <a:t>III.  Industrial Visits </a:t>
            </a:r>
            <a:r>
              <a:rPr b="1" lang="en-US" sz="2500" u="sng">
                <a:solidFill>
                  <a:schemeClr val="hlink"/>
                </a:solidFill>
                <a:hlinkClick r:id="rId16"/>
              </a:rPr>
              <a:t>1</a:t>
            </a:r>
            <a:endParaRPr b="1" sz="2500"/>
          </a:p>
          <a:p>
            <a:pPr indent="0" lvl="0" marL="0" rtl="0" algn="l">
              <a:lnSpc>
                <a:spcPct val="110000"/>
              </a:lnSpc>
              <a:spcBef>
                <a:spcPts val="462"/>
              </a:spcBef>
              <a:spcAft>
                <a:spcPts val="0"/>
              </a:spcAft>
              <a:buSzPct val="100000"/>
              <a:buNone/>
            </a:pPr>
            <a:r>
              <a:rPr b="1" lang="en-US" sz="2500"/>
              <a:t>IV. </a:t>
            </a:r>
            <a:r>
              <a:rPr b="1" lang="en-US" sz="2200"/>
              <a:t>Foreign</a:t>
            </a:r>
            <a:r>
              <a:rPr b="1" lang="en-US" sz="2500"/>
              <a:t> languages Training</a:t>
            </a:r>
            <a:r>
              <a:rPr b="1" lang="en-US" sz="2500" u="sng">
                <a:solidFill>
                  <a:schemeClr val="hlink"/>
                </a:solidFill>
                <a:hlinkClick r:id="rId17"/>
              </a:rPr>
              <a:t> 1</a:t>
            </a:r>
            <a:endParaRPr b="1" sz="2500"/>
          </a:p>
          <a:p>
            <a:pPr indent="0" lvl="0" marL="0" rtl="0" algn="l">
              <a:lnSpc>
                <a:spcPct val="110000"/>
              </a:lnSpc>
              <a:spcBef>
                <a:spcPts val="462"/>
              </a:spcBef>
              <a:spcAft>
                <a:spcPts val="0"/>
              </a:spcAft>
              <a:buSzPct val="100000"/>
              <a:buNone/>
            </a:pPr>
            <a:r>
              <a:rPr b="1" lang="en-US" sz="2500"/>
              <a:t>V. FOOT STEPS- The Alumni Talk </a:t>
            </a:r>
            <a:r>
              <a:rPr b="1" lang="en-US" sz="2500" u="sng">
                <a:solidFill>
                  <a:schemeClr val="hlink"/>
                </a:solidFill>
                <a:hlinkClick r:id="rId18"/>
              </a:rPr>
              <a:t>1</a:t>
            </a:r>
            <a:endParaRPr b="1" sz="2500"/>
          </a:p>
          <a:p>
            <a:pPr indent="0" lvl="0" marL="0" rtl="0" algn="l">
              <a:lnSpc>
                <a:spcPct val="110000"/>
              </a:lnSpc>
              <a:spcBef>
                <a:spcPts val="259"/>
              </a:spcBef>
              <a:spcAft>
                <a:spcPts val="0"/>
              </a:spcAft>
              <a:buSzPct val="100000"/>
              <a:buNone/>
            </a:pPr>
            <a:r>
              <a:t/>
            </a:r>
            <a:endParaRPr b="1">
              <a:solidFill>
                <a:schemeClr val="dk1"/>
              </a:solidFill>
            </a:endParaRPr>
          </a:p>
          <a:p>
            <a:pPr indent="-374967" lvl="0" marL="457200" rtl="0" algn="l">
              <a:lnSpc>
                <a:spcPct val="110000"/>
              </a:lnSpc>
              <a:spcBef>
                <a:spcPts val="259"/>
              </a:spcBef>
              <a:spcAft>
                <a:spcPts val="0"/>
              </a:spcAft>
              <a:buSzPct val="100000"/>
              <a:buFont typeface="Noto Sans Symbols"/>
              <a:buNone/>
            </a:pPr>
            <a:r>
              <a:t/>
            </a:r>
            <a:endParaRPr b="1">
              <a:solidFill>
                <a:schemeClr val="dk1"/>
              </a:solidFill>
            </a:endParaRPr>
          </a:p>
          <a:p>
            <a:pPr indent="-374967" lvl="0" marL="457200" rtl="0" algn="l">
              <a:lnSpc>
                <a:spcPct val="110000"/>
              </a:lnSpc>
              <a:spcBef>
                <a:spcPts val="259"/>
              </a:spcBef>
              <a:spcAft>
                <a:spcPts val="0"/>
              </a:spcAft>
              <a:buSzPct val="100000"/>
              <a:buFont typeface="Noto Sans Symbols"/>
              <a:buNone/>
            </a:pPr>
            <a:r>
              <a:t/>
            </a:r>
            <a:endParaRPr b="1">
              <a:solidFill>
                <a:schemeClr val="dk1"/>
              </a:solidFill>
            </a:endParaRPr>
          </a:p>
          <a:p>
            <a:pPr indent="-386715" lvl="0" marL="457200" rtl="0" algn="l">
              <a:lnSpc>
                <a:spcPct val="110000"/>
              </a:lnSpc>
              <a:spcBef>
                <a:spcPts val="222"/>
              </a:spcBef>
              <a:spcAft>
                <a:spcPts val="0"/>
              </a:spcAft>
              <a:buSzPct val="100000"/>
              <a:buFont typeface="Noto Sans Symbols"/>
              <a:buNone/>
            </a:pPr>
            <a:r>
              <a:t/>
            </a:r>
            <a:endParaRPr b="1" sz="1200">
              <a:solidFill>
                <a:schemeClr val="dk1"/>
              </a:solidFill>
            </a:endParaRPr>
          </a:p>
          <a:p>
            <a:pPr indent="0" lvl="0" marL="0" rtl="0" algn="l">
              <a:spcBef>
                <a:spcPts val="259"/>
              </a:spcBef>
              <a:spcAft>
                <a:spcPts val="0"/>
              </a:spcAft>
              <a:buSzPct val="100000"/>
              <a:buNone/>
            </a:pPr>
            <a:r>
              <a:t/>
            </a:r>
            <a:endParaRPr/>
          </a:p>
        </p:txBody>
      </p:sp>
      <p:pic>
        <p:nvPicPr>
          <p:cNvPr id="481" name="Google Shape;481;p18"/>
          <p:cNvPicPr preferRelativeResize="0"/>
          <p:nvPr/>
        </p:nvPicPr>
        <p:blipFill rotWithShape="1">
          <a:blip r:embed="rId19">
            <a:alphaModFix/>
          </a:blip>
          <a:srcRect b="0" l="0" r="0" t="0"/>
          <a:stretch/>
        </p:blipFill>
        <p:spPr>
          <a:xfrm>
            <a:off x="5819362" y="4149080"/>
            <a:ext cx="2765506" cy="22517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19"/>
          <p:cNvSpPr txBox="1"/>
          <p:nvPr>
            <p:ph type="title"/>
          </p:nvPr>
        </p:nvSpPr>
        <p:spPr>
          <a:xfrm>
            <a:off x="1097385" y="908720"/>
            <a:ext cx="6786983" cy="667544"/>
          </a:xfrm>
          <a:prstGeom prst="rect">
            <a:avLst/>
          </a:prstGeom>
          <a:gradFill>
            <a:gsLst>
              <a:gs pos="0">
                <a:srgbClr val="BBBBBB"/>
              </a:gs>
              <a:gs pos="80000">
                <a:srgbClr val="F6F6F6"/>
              </a:gs>
              <a:gs pos="100000">
                <a:srgbClr val="F7F7F7"/>
              </a:gs>
            </a:gsLst>
            <a:lin ang="16200000" scaled="0"/>
          </a:gra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rtl="0" algn="l">
              <a:spcBef>
                <a:spcPts val="0"/>
              </a:spcBef>
              <a:spcAft>
                <a:spcPts val="0"/>
              </a:spcAft>
              <a:buNone/>
            </a:pPr>
            <a:r>
              <a:rPr b="1" lang="en-US" sz="4400">
                <a:solidFill>
                  <a:srgbClr val="00004C"/>
                </a:solidFill>
                <a:latin typeface="Times New Roman"/>
                <a:ea typeface="Times New Roman"/>
                <a:cs typeface="Times New Roman"/>
                <a:sym typeface="Times New Roman"/>
              </a:rPr>
              <a:t>Our Flagship Programs</a:t>
            </a:r>
            <a:endParaRPr b="1" sz="4400">
              <a:solidFill>
                <a:srgbClr val="00004C"/>
              </a:solidFill>
            </a:endParaRPr>
          </a:p>
        </p:txBody>
      </p:sp>
      <p:sp>
        <p:nvSpPr>
          <p:cNvPr id="487" name="Google Shape;487;p19"/>
          <p:cNvSpPr txBox="1"/>
          <p:nvPr>
            <p:ph idx="1" type="body"/>
          </p:nvPr>
        </p:nvSpPr>
        <p:spPr>
          <a:xfrm>
            <a:off x="971600" y="1916832"/>
            <a:ext cx="7992888" cy="367240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400"/>
              <a:buFont typeface="Noto Sans Symbols"/>
              <a:buChar char="❑"/>
            </a:pPr>
            <a:r>
              <a:rPr b="1" lang="en-US" sz="2400"/>
              <a:t>Industrial Mentorship Program  </a:t>
            </a:r>
            <a:r>
              <a:rPr b="1" lang="en-US" sz="2400" u="sng">
                <a:solidFill>
                  <a:srgbClr val="988815"/>
                </a:solidFill>
                <a:hlinkClick r:id="rId4">
                  <a:extLst>
                    <a:ext uri="{A12FA001-AC4F-418D-AE19-62706E023703}">
                      <ahyp:hlinkClr val="tx"/>
                    </a:ext>
                  </a:extLst>
                </a:hlinkClick>
              </a:rPr>
              <a:t>1</a:t>
            </a:r>
            <a:r>
              <a:rPr b="1" lang="en-US" sz="2400">
                <a:solidFill>
                  <a:srgbClr val="988815"/>
                </a:solidFill>
              </a:rPr>
              <a:t> </a:t>
            </a:r>
            <a:r>
              <a:rPr b="1" lang="en-US" sz="2400" u="sng">
                <a:solidFill>
                  <a:srgbClr val="988815"/>
                </a:solidFill>
                <a:hlinkClick r:id="rId5">
                  <a:extLst>
                    <a:ext uri="{A12FA001-AC4F-418D-AE19-62706E023703}">
                      <ahyp:hlinkClr val="tx"/>
                    </a:ext>
                  </a:extLst>
                </a:hlinkClick>
              </a:rPr>
              <a:t>2</a:t>
            </a:r>
            <a:endParaRPr b="1" sz="2400">
              <a:solidFill>
                <a:srgbClr val="988815"/>
              </a:solidFill>
            </a:endParaRPr>
          </a:p>
          <a:p>
            <a:pPr indent="-342900" lvl="0" marL="342900" rtl="0" algn="l">
              <a:spcBef>
                <a:spcPts val="480"/>
              </a:spcBef>
              <a:spcAft>
                <a:spcPts val="0"/>
              </a:spcAft>
              <a:buSzPts val="2400"/>
              <a:buFont typeface="Noto Sans Symbols"/>
              <a:buChar char="❑"/>
            </a:pPr>
            <a:r>
              <a:rPr lang="en-US" sz="2400"/>
              <a:t>MoUs with Companies  </a:t>
            </a:r>
            <a:r>
              <a:rPr b="1" lang="en-US" sz="2400" u="sng">
                <a:solidFill>
                  <a:schemeClr val="dk1"/>
                </a:solidFill>
                <a:hlinkClick r:id="rId6">
                  <a:extLst>
                    <a:ext uri="{A12FA001-AC4F-418D-AE19-62706E023703}">
                      <ahyp:hlinkClr val="tx"/>
                    </a:ext>
                  </a:extLst>
                </a:hlinkClick>
              </a:rPr>
              <a:t>1</a:t>
            </a:r>
            <a:endParaRPr b="1" sz="2400">
              <a:solidFill>
                <a:schemeClr val="dk1"/>
              </a:solidFill>
            </a:endParaRPr>
          </a:p>
          <a:p>
            <a:pPr indent="-342900" lvl="0" marL="342900" rtl="0" algn="l">
              <a:spcBef>
                <a:spcPts val="480"/>
              </a:spcBef>
              <a:spcAft>
                <a:spcPts val="0"/>
              </a:spcAft>
              <a:buSzPts val="2400"/>
              <a:buFont typeface="Noto Sans Symbols"/>
              <a:buChar char="❑"/>
            </a:pPr>
            <a:r>
              <a:rPr b="1" lang="en-US" sz="2400"/>
              <a:t>Company Specific Training for Technical and aptitude knowledge by External Resources </a:t>
            </a:r>
            <a:r>
              <a:rPr b="1" lang="en-US" sz="2400">
                <a:solidFill>
                  <a:schemeClr val="accent1"/>
                </a:solidFill>
              </a:rPr>
              <a:t>1 2 3</a:t>
            </a:r>
            <a:endParaRPr/>
          </a:p>
          <a:p>
            <a:pPr indent="-342900" lvl="0" marL="342900" rtl="0" algn="l">
              <a:spcBef>
                <a:spcPts val="480"/>
              </a:spcBef>
              <a:spcAft>
                <a:spcPts val="0"/>
              </a:spcAft>
              <a:buSzPts val="2400"/>
              <a:buFont typeface="Noto Sans Symbols"/>
              <a:buChar char="❑"/>
            </a:pPr>
            <a:r>
              <a:rPr b="1" lang="en-US" sz="2400"/>
              <a:t>WOW sessions (Words of Wisdom) </a:t>
            </a:r>
            <a:r>
              <a:rPr b="1" lang="en-US" sz="2400" u="sng">
                <a:solidFill>
                  <a:schemeClr val="hlink"/>
                </a:solidFill>
                <a:hlinkClick r:id="rId7"/>
              </a:rPr>
              <a:t>1</a:t>
            </a:r>
            <a:endParaRPr b="1" sz="2400">
              <a:solidFill>
                <a:schemeClr val="dk1"/>
              </a:solidFill>
            </a:endParaRPr>
          </a:p>
          <a:p>
            <a:pPr indent="-342900" lvl="0" marL="342900" rtl="0" algn="l">
              <a:spcBef>
                <a:spcPts val="480"/>
              </a:spcBef>
              <a:spcAft>
                <a:spcPts val="0"/>
              </a:spcAft>
              <a:buSzPts val="2400"/>
              <a:buFont typeface="Noto Sans Symbols"/>
              <a:buChar char="❑"/>
            </a:pPr>
            <a:r>
              <a:rPr b="1" lang="en-US" sz="2400"/>
              <a:t>Zensar Training</a:t>
            </a:r>
            <a:r>
              <a:rPr b="1" lang="en-US" sz="2400" u="sng">
                <a:solidFill>
                  <a:schemeClr val="hlink"/>
                </a:solidFill>
                <a:hlinkClick r:id="rId8"/>
              </a:rPr>
              <a:t> 1 </a:t>
            </a:r>
            <a:r>
              <a:rPr b="1" lang="en-US" sz="2400" u="sng">
                <a:solidFill>
                  <a:schemeClr val="hlink"/>
                </a:solidFill>
                <a:hlinkClick r:id="rId9"/>
              </a:rPr>
              <a:t>2</a:t>
            </a:r>
            <a:r>
              <a:rPr b="1" lang="en-US" sz="2400"/>
              <a:t> </a:t>
            </a:r>
            <a:r>
              <a:rPr b="1" lang="en-US" sz="2400" u="sng">
                <a:solidFill>
                  <a:schemeClr val="hlink"/>
                </a:solidFill>
                <a:hlinkClick r:id="rId10"/>
              </a:rPr>
              <a:t>3</a:t>
            </a:r>
            <a:r>
              <a:rPr b="1" lang="en-US" sz="2400"/>
              <a:t> </a:t>
            </a:r>
            <a:r>
              <a:rPr b="1" lang="en-US" sz="2400" u="sng">
                <a:solidFill>
                  <a:schemeClr val="hlink"/>
                </a:solidFill>
                <a:hlinkClick r:id="rId11"/>
              </a:rPr>
              <a:t>4</a:t>
            </a:r>
            <a:endParaRPr b="1" sz="2400"/>
          </a:p>
          <a:p>
            <a:pPr indent="-342900" lvl="0" marL="342900" rtl="0" algn="l">
              <a:spcBef>
                <a:spcPts val="480"/>
              </a:spcBef>
              <a:spcAft>
                <a:spcPts val="0"/>
              </a:spcAft>
              <a:buSzPts val="2400"/>
              <a:buFont typeface="Noto Sans Symbols"/>
              <a:buChar char="❑"/>
            </a:pPr>
            <a:r>
              <a:rPr b="1" lang="en-US" sz="2400"/>
              <a:t>FOOTSTEPS_4OUR ALUMNI </a:t>
            </a:r>
            <a:r>
              <a:rPr b="1" lang="en-US" sz="2400" u="sng">
                <a:solidFill>
                  <a:schemeClr val="hlink"/>
                </a:solidFill>
                <a:hlinkClick r:id="rId12"/>
              </a:rPr>
              <a:t>1</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7">
                                            <p:txEl>
                                              <p:pRg end="0" st="0"/>
                                            </p:txEl>
                                          </p:spTgt>
                                        </p:tgtEl>
                                        <p:attrNameLst>
                                          <p:attrName>style.visibility</p:attrName>
                                        </p:attrNameLst>
                                      </p:cBhvr>
                                      <p:to>
                                        <p:strVal val="visible"/>
                                      </p:to>
                                    </p:set>
                                    <p:anim calcmode="lin" valueType="num">
                                      <p:cBhvr additive="base">
                                        <p:cTn dur="500"/>
                                        <p:tgtEl>
                                          <p:spTgt spid="48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7">
                                            <p:txEl>
                                              <p:pRg end="1" st="1"/>
                                            </p:txEl>
                                          </p:spTgt>
                                        </p:tgtEl>
                                        <p:attrNameLst>
                                          <p:attrName>style.visibility</p:attrName>
                                        </p:attrNameLst>
                                      </p:cBhvr>
                                      <p:to>
                                        <p:strVal val="visible"/>
                                      </p:to>
                                    </p:set>
                                    <p:anim calcmode="lin" valueType="num">
                                      <p:cBhvr additive="base">
                                        <p:cTn dur="500"/>
                                        <p:tgtEl>
                                          <p:spTgt spid="48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7">
                                            <p:txEl>
                                              <p:pRg end="2" st="2"/>
                                            </p:txEl>
                                          </p:spTgt>
                                        </p:tgtEl>
                                        <p:attrNameLst>
                                          <p:attrName>style.visibility</p:attrName>
                                        </p:attrNameLst>
                                      </p:cBhvr>
                                      <p:to>
                                        <p:strVal val="visible"/>
                                      </p:to>
                                    </p:set>
                                    <p:anim calcmode="lin" valueType="num">
                                      <p:cBhvr additive="base">
                                        <p:cTn dur="500"/>
                                        <p:tgtEl>
                                          <p:spTgt spid="48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7">
                                            <p:txEl>
                                              <p:pRg end="3" st="3"/>
                                            </p:txEl>
                                          </p:spTgt>
                                        </p:tgtEl>
                                        <p:attrNameLst>
                                          <p:attrName>style.visibility</p:attrName>
                                        </p:attrNameLst>
                                      </p:cBhvr>
                                      <p:to>
                                        <p:strVal val="visible"/>
                                      </p:to>
                                    </p:set>
                                    <p:anim calcmode="lin" valueType="num">
                                      <p:cBhvr additive="base">
                                        <p:cTn dur="500"/>
                                        <p:tgtEl>
                                          <p:spTgt spid="48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7">
                                            <p:txEl>
                                              <p:pRg end="4" st="4"/>
                                            </p:txEl>
                                          </p:spTgt>
                                        </p:tgtEl>
                                        <p:attrNameLst>
                                          <p:attrName>style.visibility</p:attrName>
                                        </p:attrNameLst>
                                      </p:cBhvr>
                                      <p:to>
                                        <p:strVal val="visible"/>
                                      </p:to>
                                    </p:set>
                                    <p:anim calcmode="lin" valueType="num">
                                      <p:cBhvr additive="base">
                                        <p:cTn dur="500"/>
                                        <p:tgtEl>
                                          <p:spTgt spid="48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7">
                                            <p:txEl>
                                              <p:pRg end="5" st="5"/>
                                            </p:txEl>
                                          </p:spTgt>
                                        </p:tgtEl>
                                        <p:attrNameLst>
                                          <p:attrName>style.visibility</p:attrName>
                                        </p:attrNameLst>
                                      </p:cBhvr>
                                      <p:to>
                                        <p:strVal val="visible"/>
                                      </p:to>
                                    </p:set>
                                    <p:anim calcmode="lin" valueType="num">
                                      <p:cBhvr additive="base">
                                        <p:cTn dur="500"/>
                                        <p:tgtEl>
                                          <p:spTgt spid="48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74000"/>
          </a:blip>
          <a:stretch>
            <a:fillRect/>
          </a:stretch>
        </a:blipFill>
      </p:bgPr>
    </p:bg>
    <p:spTree>
      <p:nvGrpSpPr>
        <p:cNvPr id="270" name="Shape 270"/>
        <p:cNvGrpSpPr/>
        <p:nvPr/>
      </p:nvGrpSpPr>
      <p:grpSpPr>
        <a:xfrm>
          <a:off x="0" y="0"/>
          <a:ext cx="0" cy="0"/>
          <a:chOff x="0" y="0"/>
          <a:chExt cx="0" cy="0"/>
        </a:xfrm>
      </p:grpSpPr>
      <p:grpSp>
        <p:nvGrpSpPr>
          <p:cNvPr id="271" name="Google Shape;271;p2"/>
          <p:cNvGrpSpPr/>
          <p:nvPr/>
        </p:nvGrpSpPr>
        <p:grpSpPr>
          <a:xfrm>
            <a:off x="3779912" y="3717032"/>
            <a:ext cx="3384376" cy="508047"/>
            <a:chOff x="3841786" y="-2246306"/>
            <a:chExt cx="2357454" cy="508047"/>
          </a:xfrm>
        </p:grpSpPr>
        <p:sp>
          <p:nvSpPr>
            <p:cNvPr id="272" name="Google Shape;272;p2"/>
            <p:cNvSpPr/>
            <p:nvPr/>
          </p:nvSpPr>
          <p:spPr>
            <a:xfrm rot="10800000">
              <a:off x="3841786" y="-2246306"/>
              <a:ext cx="2357454" cy="508047"/>
            </a:xfrm>
            <a:prstGeom prst="homePlate">
              <a:avLst>
                <a:gd fmla="val 50000" name="adj"/>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4127538" y="-2246306"/>
              <a:ext cx="2071702" cy="508047"/>
            </a:xfrm>
            <a:prstGeom prst="rect">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87625" lIns="224025" spcFirstLastPara="1" rIns="163575" wrap="square" tIns="87625">
              <a:noAutofit/>
            </a:bodyPr>
            <a:lstStyle/>
            <a:p>
              <a:pPr indent="0" lvl="0" marL="0" marR="0" rtl="0" algn="ctr">
                <a:lnSpc>
                  <a:spcPct val="90000"/>
                </a:lnSpc>
                <a:spcBef>
                  <a:spcPts val="0"/>
                </a:spcBef>
                <a:spcAft>
                  <a:spcPts val="0"/>
                </a:spcAft>
                <a:buNone/>
              </a:pPr>
              <a:r>
                <a:rPr b="0" i="0" lang="en-US" sz="2300" u="none" cap="none" strike="noStrike">
                  <a:solidFill>
                    <a:schemeClr val="lt1"/>
                  </a:solidFill>
                  <a:latin typeface="Calibri"/>
                  <a:ea typeface="Calibri"/>
                  <a:cs typeface="Calibri"/>
                  <a:sym typeface="Calibri"/>
                </a:rPr>
                <a:t>INFRASTRUCTURE</a:t>
              </a:r>
              <a:endParaRPr b="0" i="0" sz="2300" u="none" cap="none" strike="noStrike">
                <a:solidFill>
                  <a:schemeClr val="lt1"/>
                </a:solidFill>
                <a:latin typeface="Calibri"/>
                <a:ea typeface="Calibri"/>
                <a:cs typeface="Calibri"/>
                <a:sym typeface="Calibri"/>
              </a:endParaRPr>
            </a:p>
          </p:txBody>
        </p:sp>
      </p:grpSp>
      <p:sp>
        <p:nvSpPr>
          <p:cNvPr id="274" name="Google Shape;274;p2"/>
          <p:cNvSpPr/>
          <p:nvPr/>
        </p:nvSpPr>
        <p:spPr>
          <a:xfrm>
            <a:off x="214282" y="1357298"/>
            <a:ext cx="3071834" cy="3000396"/>
          </a:xfrm>
          <a:prstGeom prst="ellipse">
            <a:avLst/>
          </a:prstGeom>
          <a:solidFill>
            <a:srgbClr val="D8D8D8"/>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dk1"/>
                </a:solidFill>
                <a:latin typeface="Calibri"/>
                <a:ea typeface="Calibri"/>
                <a:cs typeface="Calibri"/>
                <a:sym typeface="Calibri"/>
              </a:rPr>
              <a:t>Contents </a:t>
            </a:r>
            <a:endParaRPr b="0" i="0" sz="2800" u="none" cap="none" strike="noStrike">
              <a:solidFill>
                <a:schemeClr val="dk1"/>
              </a:solidFill>
              <a:latin typeface="Calibri"/>
              <a:ea typeface="Calibri"/>
              <a:cs typeface="Calibri"/>
              <a:sym typeface="Calibri"/>
            </a:endParaRPr>
          </a:p>
        </p:txBody>
      </p:sp>
      <p:sp>
        <p:nvSpPr>
          <p:cNvPr id="275" name="Google Shape;275;p2"/>
          <p:cNvSpPr/>
          <p:nvPr/>
        </p:nvSpPr>
        <p:spPr>
          <a:xfrm>
            <a:off x="928662" y="3214686"/>
            <a:ext cx="1643074" cy="142876"/>
          </a:xfrm>
          <a:prstGeom prst="flowChartDecision">
            <a:avLst/>
          </a:prstGeom>
          <a:solidFill>
            <a:srgbClr val="F2F2F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6" name="Google Shape;276;p2"/>
          <p:cNvSpPr/>
          <p:nvPr/>
        </p:nvSpPr>
        <p:spPr>
          <a:xfrm>
            <a:off x="1643042" y="3143248"/>
            <a:ext cx="240034" cy="214314"/>
          </a:xfrm>
          <a:prstGeom prst="ellipse">
            <a:avLst/>
          </a:prstGeom>
          <a:solidFill>
            <a:srgbClr val="F2F2F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77" name="Google Shape;277;p2"/>
          <p:cNvGrpSpPr/>
          <p:nvPr/>
        </p:nvGrpSpPr>
        <p:grpSpPr>
          <a:xfrm>
            <a:off x="5436096" y="332656"/>
            <a:ext cx="2357454" cy="508047"/>
            <a:chOff x="3841786" y="-2246306"/>
            <a:chExt cx="2357454" cy="508047"/>
          </a:xfrm>
        </p:grpSpPr>
        <p:sp>
          <p:nvSpPr>
            <p:cNvPr id="278" name="Google Shape;278;p2"/>
            <p:cNvSpPr/>
            <p:nvPr/>
          </p:nvSpPr>
          <p:spPr>
            <a:xfrm rot="10800000">
              <a:off x="3841786" y="-2246306"/>
              <a:ext cx="2357454" cy="508047"/>
            </a:xfrm>
            <a:prstGeom prst="homePlate">
              <a:avLst>
                <a:gd fmla="val 50000" name="adj"/>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4127538" y="-2246306"/>
              <a:ext cx="2071702" cy="508047"/>
            </a:xfrm>
            <a:prstGeom prst="rect">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87625" lIns="224025" spcFirstLastPara="1" rIns="163575" wrap="square" tIns="87625">
              <a:noAutofit/>
            </a:bodyPr>
            <a:lstStyle/>
            <a:p>
              <a:pPr indent="0" lvl="0" marL="0" marR="0" rtl="0" algn="ctr">
                <a:lnSpc>
                  <a:spcPct val="90000"/>
                </a:lnSpc>
                <a:spcBef>
                  <a:spcPts val="0"/>
                </a:spcBef>
                <a:spcAft>
                  <a:spcPts val="0"/>
                </a:spcAft>
                <a:buNone/>
              </a:pPr>
              <a:r>
                <a:rPr b="0" i="0" lang="en-US" sz="2300" u="none" cap="none" strike="noStrike">
                  <a:solidFill>
                    <a:schemeClr val="lt1"/>
                  </a:solidFill>
                  <a:latin typeface="Calibri"/>
                  <a:ea typeface="Calibri"/>
                  <a:cs typeface="Calibri"/>
                  <a:sym typeface="Calibri"/>
                </a:rPr>
                <a:t>VISION</a:t>
              </a:r>
              <a:endParaRPr b="0" i="0" sz="2300" u="none" cap="none" strike="noStrike">
                <a:solidFill>
                  <a:schemeClr val="lt1"/>
                </a:solidFill>
                <a:latin typeface="Calibri"/>
                <a:ea typeface="Calibri"/>
                <a:cs typeface="Calibri"/>
                <a:sym typeface="Calibri"/>
              </a:endParaRPr>
            </a:p>
          </p:txBody>
        </p:sp>
      </p:grpSp>
      <p:pic>
        <p:nvPicPr>
          <p:cNvPr id="280" name="Google Shape;280;p2"/>
          <p:cNvPicPr preferRelativeResize="0"/>
          <p:nvPr/>
        </p:nvPicPr>
        <p:blipFill rotWithShape="1">
          <a:blip r:embed="rId4">
            <a:alphaModFix/>
          </a:blip>
          <a:srcRect b="0" l="0" r="0" t="0"/>
          <a:stretch/>
        </p:blipFill>
        <p:spPr>
          <a:xfrm>
            <a:off x="4716016" y="188640"/>
            <a:ext cx="792088" cy="774249"/>
          </a:xfrm>
          <a:prstGeom prst="ellipse">
            <a:avLst/>
          </a:prstGeom>
          <a:noFill/>
          <a:ln>
            <a:noFill/>
          </a:ln>
        </p:spPr>
      </p:pic>
      <p:grpSp>
        <p:nvGrpSpPr>
          <p:cNvPr id="281" name="Google Shape;281;p2"/>
          <p:cNvGrpSpPr/>
          <p:nvPr/>
        </p:nvGrpSpPr>
        <p:grpSpPr>
          <a:xfrm>
            <a:off x="5076056" y="1196752"/>
            <a:ext cx="2357454" cy="508047"/>
            <a:chOff x="3841786" y="-2246306"/>
            <a:chExt cx="2357454" cy="508047"/>
          </a:xfrm>
        </p:grpSpPr>
        <p:sp>
          <p:nvSpPr>
            <p:cNvPr id="282" name="Google Shape;282;p2"/>
            <p:cNvSpPr/>
            <p:nvPr/>
          </p:nvSpPr>
          <p:spPr>
            <a:xfrm rot="10800000">
              <a:off x="3841786" y="-2246306"/>
              <a:ext cx="2357454" cy="508047"/>
            </a:xfrm>
            <a:prstGeom prst="homePlate">
              <a:avLst>
                <a:gd fmla="val 50000" name="adj"/>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4127538" y="-2246306"/>
              <a:ext cx="2071702" cy="508047"/>
            </a:xfrm>
            <a:prstGeom prst="rect">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87625" lIns="224025" spcFirstLastPara="1" rIns="163575" wrap="square" tIns="87625">
              <a:noAutofit/>
            </a:bodyPr>
            <a:lstStyle/>
            <a:p>
              <a:pPr indent="0" lvl="0" marL="0" marR="0" rtl="0" algn="ctr">
                <a:lnSpc>
                  <a:spcPct val="90000"/>
                </a:lnSpc>
                <a:spcBef>
                  <a:spcPts val="0"/>
                </a:spcBef>
                <a:spcAft>
                  <a:spcPts val="0"/>
                </a:spcAft>
                <a:buNone/>
              </a:pPr>
              <a:r>
                <a:rPr b="0" i="0" lang="en-US" sz="2300" u="none" cap="none" strike="noStrike">
                  <a:solidFill>
                    <a:schemeClr val="lt1"/>
                  </a:solidFill>
                  <a:latin typeface="Calibri"/>
                  <a:ea typeface="Calibri"/>
                  <a:cs typeface="Calibri"/>
                  <a:sym typeface="Calibri"/>
                </a:rPr>
                <a:t>MISSION</a:t>
              </a:r>
              <a:endParaRPr b="0" i="0" sz="2300" u="none" cap="none" strike="noStrike">
                <a:solidFill>
                  <a:schemeClr val="lt1"/>
                </a:solidFill>
                <a:latin typeface="Calibri"/>
                <a:ea typeface="Calibri"/>
                <a:cs typeface="Calibri"/>
                <a:sym typeface="Calibri"/>
              </a:endParaRPr>
            </a:p>
          </p:txBody>
        </p:sp>
      </p:grpSp>
      <p:pic>
        <p:nvPicPr>
          <p:cNvPr id="284" name="Google Shape;284;p2"/>
          <p:cNvPicPr preferRelativeResize="0"/>
          <p:nvPr/>
        </p:nvPicPr>
        <p:blipFill rotWithShape="1">
          <a:blip r:embed="rId5">
            <a:alphaModFix/>
          </a:blip>
          <a:srcRect b="0" l="0" r="0" t="0"/>
          <a:stretch/>
        </p:blipFill>
        <p:spPr>
          <a:xfrm>
            <a:off x="4355976" y="980728"/>
            <a:ext cx="789807" cy="786817"/>
          </a:xfrm>
          <a:prstGeom prst="ellipse">
            <a:avLst/>
          </a:prstGeom>
          <a:noFill/>
          <a:ln>
            <a:noFill/>
          </a:ln>
        </p:spPr>
      </p:pic>
      <p:grpSp>
        <p:nvGrpSpPr>
          <p:cNvPr id="285" name="Google Shape;285;p2"/>
          <p:cNvGrpSpPr/>
          <p:nvPr/>
        </p:nvGrpSpPr>
        <p:grpSpPr>
          <a:xfrm>
            <a:off x="4644008" y="1988840"/>
            <a:ext cx="2357454" cy="508047"/>
            <a:chOff x="3841786" y="-2246306"/>
            <a:chExt cx="2357454" cy="508047"/>
          </a:xfrm>
        </p:grpSpPr>
        <p:sp>
          <p:nvSpPr>
            <p:cNvPr id="286" name="Google Shape;286;p2"/>
            <p:cNvSpPr/>
            <p:nvPr/>
          </p:nvSpPr>
          <p:spPr>
            <a:xfrm rot="10800000">
              <a:off x="3841786" y="-2246306"/>
              <a:ext cx="2357454" cy="508047"/>
            </a:xfrm>
            <a:prstGeom prst="homePlate">
              <a:avLst>
                <a:gd fmla="val 50000" name="adj"/>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4127538" y="-2246306"/>
              <a:ext cx="2071702" cy="508047"/>
            </a:xfrm>
            <a:prstGeom prst="rect">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87625" lIns="224025" spcFirstLastPara="1" rIns="163575" wrap="square" tIns="87625">
              <a:noAutofit/>
            </a:bodyPr>
            <a:lstStyle/>
            <a:p>
              <a:pPr indent="0" lvl="0" marL="0" marR="0" rtl="0" algn="ctr">
                <a:lnSpc>
                  <a:spcPct val="90000"/>
                </a:lnSpc>
                <a:spcBef>
                  <a:spcPts val="0"/>
                </a:spcBef>
                <a:spcAft>
                  <a:spcPts val="0"/>
                </a:spcAft>
                <a:buNone/>
              </a:pPr>
              <a:r>
                <a:rPr b="0" i="0" lang="en-US" sz="2300" u="none" cap="none" strike="noStrike">
                  <a:solidFill>
                    <a:schemeClr val="lt1"/>
                  </a:solidFill>
                  <a:latin typeface="Calibri"/>
                  <a:ea typeface="Calibri"/>
                  <a:cs typeface="Calibri"/>
                  <a:sym typeface="Calibri"/>
                </a:rPr>
                <a:t>GOAL</a:t>
              </a:r>
              <a:endParaRPr b="0" i="0" sz="2300" u="none" cap="none" strike="noStrike">
                <a:solidFill>
                  <a:schemeClr val="lt1"/>
                </a:solidFill>
                <a:latin typeface="Calibri"/>
                <a:ea typeface="Calibri"/>
                <a:cs typeface="Calibri"/>
                <a:sym typeface="Calibri"/>
              </a:endParaRPr>
            </a:p>
          </p:txBody>
        </p:sp>
      </p:grpSp>
      <p:grpSp>
        <p:nvGrpSpPr>
          <p:cNvPr id="288" name="Google Shape;288;p2"/>
          <p:cNvGrpSpPr/>
          <p:nvPr/>
        </p:nvGrpSpPr>
        <p:grpSpPr>
          <a:xfrm>
            <a:off x="4139952" y="2852936"/>
            <a:ext cx="2357454" cy="508047"/>
            <a:chOff x="3841786" y="-2246306"/>
            <a:chExt cx="2357454" cy="508047"/>
          </a:xfrm>
        </p:grpSpPr>
        <p:sp>
          <p:nvSpPr>
            <p:cNvPr id="289" name="Google Shape;289;p2"/>
            <p:cNvSpPr/>
            <p:nvPr/>
          </p:nvSpPr>
          <p:spPr>
            <a:xfrm rot="10800000">
              <a:off x="3841786" y="-2246306"/>
              <a:ext cx="2357454" cy="508047"/>
            </a:xfrm>
            <a:prstGeom prst="homePlate">
              <a:avLst>
                <a:gd fmla="val 50000" name="adj"/>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4127538" y="-2246306"/>
              <a:ext cx="2071702" cy="508047"/>
            </a:xfrm>
            <a:prstGeom prst="rect">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87625" lIns="224025" spcFirstLastPara="1" rIns="163575" wrap="square" tIns="87625">
              <a:noAutofit/>
            </a:bodyPr>
            <a:lstStyle/>
            <a:p>
              <a:pPr indent="0" lvl="0" marL="0" marR="0" rtl="0" algn="ctr">
                <a:lnSpc>
                  <a:spcPct val="90000"/>
                </a:lnSpc>
                <a:spcBef>
                  <a:spcPts val="0"/>
                </a:spcBef>
                <a:spcAft>
                  <a:spcPts val="0"/>
                </a:spcAft>
                <a:buNone/>
              </a:pPr>
              <a:r>
                <a:rPr b="0" i="0" lang="en-US" sz="2300" u="none" cap="none" strike="noStrike">
                  <a:solidFill>
                    <a:schemeClr val="lt1"/>
                  </a:solidFill>
                  <a:latin typeface="Calibri"/>
                  <a:ea typeface="Calibri"/>
                  <a:cs typeface="Calibri"/>
                  <a:sym typeface="Calibri"/>
                </a:rPr>
                <a:t>TPO PROFILE</a:t>
              </a:r>
              <a:endParaRPr b="0" i="0" sz="2300" u="none" cap="none" strike="noStrike">
                <a:solidFill>
                  <a:schemeClr val="lt1"/>
                </a:solidFill>
                <a:latin typeface="Calibri"/>
                <a:ea typeface="Calibri"/>
                <a:cs typeface="Calibri"/>
                <a:sym typeface="Calibri"/>
              </a:endParaRPr>
            </a:p>
          </p:txBody>
        </p:sp>
      </p:grpSp>
      <p:pic>
        <p:nvPicPr>
          <p:cNvPr id="291" name="Google Shape;291;p2"/>
          <p:cNvPicPr preferRelativeResize="0"/>
          <p:nvPr/>
        </p:nvPicPr>
        <p:blipFill rotWithShape="1">
          <a:blip r:embed="rId6">
            <a:alphaModFix/>
          </a:blip>
          <a:srcRect b="0" l="0" r="0" t="0"/>
          <a:stretch/>
        </p:blipFill>
        <p:spPr>
          <a:xfrm>
            <a:off x="3491880" y="2564904"/>
            <a:ext cx="792088" cy="864096"/>
          </a:xfrm>
          <a:prstGeom prst="ellipse">
            <a:avLst/>
          </a:prstGeom>
          <a:noFill/>
          <a:ln>
            <a:noFill/>
          </a:ln>
        </p:spPr>
      </p:pic>
      <p:grpSp>
        <p:nvGrpSpPr>
          <p:cNvPr id="292" name="Google Shape;292;p2"/>
          <p:cNvGrpSpPr/>
          <p:nvPr/>
        </p:nvGrpSpPr>
        <p:grpSpPr>
          <a:xfrm>
            <a:off x="2987824" y="5301208"/>
            <a:ext cx="2357454" cy="508047"/>
            <a:chOff x="3841786" y="-2246306"/>
            <a:chExt cx="2357454" cy="508047"/>
          </a:xfrm>
        </p:grpSpPr>
        <p:sp>
          <p:nvSpPr>
            <p:cNvPr id="293" name="Google Shape;293;p2"/>
            <p:cNvSpPr/>
            <p:nvPr/>
          </p:nvSpPr>
          <p:spPr>
            <a:xfrm rot="10800000">
              <a:off x="3841786" y="-2246306"/>
              <a:ext cx="2357454" cy="508047"/>
            </a:xfrm>
            <a:prstGeom prst="homePlate">
              <a:avLst>
                <a:gd fmla="val 50000" name="adj"/>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4127538" y="-2246306"/>
              <a:ext cx="2071702" cy="508047"/>
            </a:xfrm>
            <a:prstGeom prst="rect">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87625" lIns="224025" spcFirstLastPara="1" rIns="163575" wrap="square" tIns="87625">
              <a:noAutofit/>
            </a:bodyPr>
            <a:lstStyle/>
            <a:p>
              <a:pPr indent="0" lvl="0" marL="0" marR="0" rtl="0" algn="ctr">
                <a:lnSpc>
                  <a:spcPct val="90000"/>
                </a:lnSpc>
                <a:spcBef>
                  <a:spcPts val="0"/>
                </a:spcBef>
                <a:spcAft>
                  <a:spcPts val="0"/>
                </a:spcAft>
                <a:buNone/>
              </a:pPr>
              <a:r>
                <a:rPr b="0" i="0" lang="en-US" sz="2300" u="none" cap="none" strike="noStrike">
                  <a:solidFill>
                    <a:schemeClr val="lt1"/>
                  </a:solidFill>
                  <a:latin typeface="Calibri"/>
                  <a:ea typeface="Calibri"/>
                  <a:cs typeface="Calibri"/>
                  <a:sym typeface="Calibri"/>
                </a:rPr>
                <a:t>TRAINING</a:t>
              </a:r>
              <a:endParaRPr b="0" i="0" sz="2300" u="none" cap="none" strike="noStrike">
                <a:solidFill>
                  <a:schemeClr val="lt1"/>
                </a:solidFill>
                <a:latin typeface="Calibri"/>
                <a:ea typeface="Calibri"/>
                <a:cs typeface="Calibri"/>
                <a:sym typeface="Calibri"/>
              </a:endParaRPr>
            </a:p>
          </p:txBody>
        </p:sp>
      </p:grpSp>
      <p:pic>
        <p:nvPicPr>
          <p:cNvPr id="295" name="Google Shape;295;p2"/>
          <p:cNvPicPr preferRelativeResize="0"/>
          <p:nvPr/>
        </p:nvPicPr>
        <p:blipFill rotWithShape="1">
          <a:blip r:embed="rId7">
            <a:alphaModFix/>
          </a:blip>
          <a:srcRect b="0" l="0" r="0" t="0"/>
          <a:stretch/>
        </p:blipFill>
        <p:spPr>
          <a:xfrm>
            <a:off x="2267744" y="5085184"/>
            <a:ext cx="792088" cy="811407"/>
          </a:xfrm>
          <a:prstGeom prst="ellipse">
            <a:avLst/>
          </a:prstGeom>
          <a:noFill/>
          <a:ln>
            <a:noFill/>
          </a:ln>
        </p:spPr>
      </p:pic>
      <p:grpSp>
        <p:nvGrpSpPr>
          <p:cNvPr id="296" name="Google Shape;296;p2"/>
          <p:cNvGrpSpPr/>
          <p:nvPr/>
        </p:nvGrpSpPr>
        <p:grpSpPr>
          <a:xfrm>
            <a:off x="2627784" y="6165304"/>
            <a:ext cx="2286016" cy="508047"/>
            <a:chOff x="3841786" y="-2246306"/>
            <a:chExt cx="2357454" cy="508047"/>
          </a:xfrm>
        </p:grpSpPr>
        <p:sp>
          <p:nvSpPr>
            <p:cNvPr id="297" name="Google Shape;297;p2"/>
            <p:cNvSpPr/>
            <p:nvPr/>
          </p:nvSpPr>
          <p:spPr>
            <a:xfrm rot="10800000">
              <a:off x="3841786" y="-2246306"/>
              <a:ext cx="2357454" cy="508047"/>
            </a:xfrm>
            <a:prstGeom prst="homePlate">
              <a:avLst>
                <a:gd fmla="val 50000" name="adj"/>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4127538" y="-2246306"/>
              <a:ext cx="2071702" cy="508047"/>
            </a:xfrm>
            <a:prstGeom prst="rect">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87625" lIns="224025" spcFirstLastPara="1" rIns="163575" wrap="square" tIns="87625">
              <a:noAutofit/>
            </a:bodyPr>
            <a:lstStyle/>
            <a:p>
              <a:pPr indent="0" lvl="0" marL="0" marR="0" rtl="0" algn="ctr">
                <a:lnSpc>
                  <a:spcPct val="90000"/>
                </a:lnSpc>
                <a:spcBef>
                  <a:spcPts val="0"/>
                </a:spcBef>
                <a:spcAft>
                  <a:spcPts val="0"/>
                </a:spcAft>
                <a:buNone/>
              </a:pPr>
              <a:r>
                <a:rPr b="0" i="0" lang="en-US" sz="2300" u="none" cap="none" strike="noStrike">
                  <a:solidFill>
                    <a:schemeClr val="lt1"/>
                  </a:solidFill>
                  <a:latin typeface="Calibri"/>
                  <a:ea typeface="Calibri"/>
                  <a:cs typeface="Calibri"/>
                  <a:sym typeface="Calibri"/>
                </a:rPr>
                <a:t>PLACEMENT</a:t>
              </a:r>
              <a:endParaRPr b="0" i="0" sz="2300" u="none" cap="none" strike="noStrike">
                <a:solidFill>
                  <a:schemeClr val="lt1"/>
                </a:solidFill>
                <a:latin typeface="Calibri"/>
                <a:ea typeface="Calibri"/>
                <a:cs typeface="Calibri"/>
                <a:sym typeface="Calibri"/>
              </a:endParaRPr>
            </a:p>
          </p:txBody>
        </p:sp>
      </p:grpSp>
      <p:pic>
        <p:nvPicPr>
          <p:cNvPr id="299" name="Google Shape;299;p2"/>
          <p:cNvPicPr preferRelativeResize="0"/>
          <p:nvPr/>
        </p:nvPicPr>
        <p:blipFill rotWithShape="1">
          <a:blip r:embed="rId8">
            <a:alphaModFix/>
          </a:blip>
          <a:srcRect b="0" l="0" r="0" t="0"/>
          <a:stretch/>
        </p:blipFill>
        <p:spPr>
          <a:xfrm>
            <a:off x="1835696" y="6000744"/>
            <a:ext cx="868999" cy="857256"/>
          </a:xfrm>
          <a:prstGeom prst="ellipse">
            <a:avLst/>
          </a:prstGeom>
          <a:noFill/>
          <a:ln>
            <a:noFill/>
          </a:ln>
        </p:spPr>
      </p:pic>
      <p:grpSp>
        <p:nvGrpSpPr>
          <p:cNvPr id="300" name="Google Shape;300;p2"/>
          <p:cNvGrpSpPr/>
          <p:nvPr/>
        </p:nvGrpSpPr>
        <p:grpSpPr>
          <a:xfrm>
            <a:off x="3347864" y="4509120"/>
            <a:ext cx="3312368" cy="508047"/>
            <a:chOff x="3841786" y="-2246306"/>
            <a:chExt cx="2357454" cy="508047"/>
          </a:xfrm>
        </p:grpSpPr>
        <p:sp>
          <p:nvSpPr>
            <p:cNvPr id="301" name="Google Shape;301;p2"/>
            <p:cNvSpPr/>
            <p:nvPr/>
          </p:nvSpPr>
          <p:spPr>
            <a:xfrm rot="10800000">
              <a:off x="3841786" y="-2246306"/>
              <a:ext cx="2357454" cy="508047"/>
            </a:xfrm>
            <a:prstGeom prst="homePlate">
              <a:avLst>
                <a:gd fmla="val 50000" name="adj"/>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4127538" y="-2246306"/>
              <a:ext cx="2071702" cy="508047"/>
            </a:xfrm>
            <a:prstGeom prst="rect">
              <a:avLst/>
            </a:prstGeom>
            <a:gradFill>
              <a:gsLst>
                <a:gs pos="0">
                  <a:srgbClr val="C86C1F"/>
                </a:gs>
                <a:gs pos="80000">
                  <a:srgbClr val="FF8E29"/>
                </a:gs>
                <a:gs pos="100000">
                  <a:srgbClr val="FF8D25"/>
                </a:gs>
              </a:gsLst>
              <a:lin ang="16200000" scaled="0"/>
            </a:gradFill>
            <a:ln cap="flat" cmpd="sng" w="9525">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87625" lIns="224025" spcFirstLastPara="1" rIns="163575" wrap="square" tIns="87625">
              <a:noAutofit/>
            </a:bodyPr>
            <a:lstStyle/>
            <a:p>
              <a:pPr indent="0" lvl="0" marL="0" marR="0" rtl="0" algn="ctr">
                <a:lnSpc>
                  <a:spcPct val="90000"/>
                </a:lnSpc>
                <a:spcBef>
                  <a:spcPts val="0"/>
                </a:spcBef>
                <a:spcAft>
                  <a:spcPts val="0"/>
                </a:spcAft>
                <a:buNone/>
              </a:pPr>
              <a:r>
                <a:rPr b="0" i="0" lang="en-US" sz="2300" u="none" cap="none" strike="noStrike">
                  <a:solidFill>
                    <a:schemeClr val="lt1"/>
                  </a:solidFill>
                  <a:latin typeface="Calibri"/>
                  <a:ea typeface="Calibri"/>
                  <a:cs typeface="Calibri"/>
                  <a:sym typeface="Calibri"/>
                </a:rPr>
                <a:t>INDUSTRY CONNECT</a:t>
              </a:r>
              <a:endParaRPr b="0" i="0" sz="2300" u="none" cap="none" strike="noStrike">
                <a:solidFill>
                  <a:schemeClr val="lt1"/>
                </a:solidFill>
                <a:latin typeface="Calibri"/>
                <a:ea typeface="Calibri"/>
                <a:cs typeface="Calibri"/>
                <a:sym typeface="Calibri"/>
              </a:endParaRPr>
            </a:p>
          </p:txBody>
        </p:sp>
      </p:grpSp>
      <p:pic>
        <p:nvPicPr>
          <p:cNvPr id="303" name="Google Shape;303;p2"/>
          <p:cNvPicPr preferRelativeResize="0"/>
          <p:nvPr/>
        </p:nvPicPr>
        <p:blipFill rotWithShape="1">
          <a:blip r:embed="rId9">
            <a:alphaModFix/>
          </a:blip>
          <a:srcRect b="0" l="0" r="0" t="0"/>
          <a:stretch/>
        </p:blipFill>
        <p:spPr>
          <a:xfrm>
            <a:off x="3923928" y="1772816"/>
            <a:ext cx="793338" cy="857256"/>
          </a:xfrm>
          <a:prstGeom prst="ellipse">
            <a:avLst/>
          </a:prstGeom>
          <a:noFill/>
          <a:ln>
            <a:noFill/>
          </a:ln>
        </p:spPr>
      </p:pic>
      <p:pic>
        <p:nvPicPr>
          <p:cNvPr id="304" name="Google Shape;304;p2"/>
          <p:cNvPicPr preferRelativeResize="0"/>
          <p:nvPr/>
        </p:nvPicPr>
        <p:blipFill rotWithShape="1">
          <a:blip r:embed="rId10">
            <a:alphaModFix/>
          </a:blip>
          <a:srcRect b="0" l="0" r="0" t="0"/>
          <a:stretch/>
        </p:blipFill>
        <p:spPr>
          <a:xfrm>
            <a:off x="2699792" y="4293096"/>
            <a:ext cx="752289" cy="864096"/>
          </a:xfrm>
          <a:prstGeom prst="ellipse">
            <a:avLst/>
          </a:prstGeom>
          <a:noFill/>
          <a:ln>
            <a:noFill/>
          </a:ln>
        </p:spPr>
      </p:pic>
      <p:pic>
        <p:nvPicPr>
          <p:cNvPr id="305" name="Google Shape;305;p2"/>
          <p:cNvPicPr preferRelativeResize="0"/>
          <p:nvPr/>
        </p:nvPicPr>
        <p:blipFill rotWithShape="1">
          <a:blip r:embed="rId11">
            <a:alphaModFix/>
          </a:blip>
          <a:srcRect b="0" l="0" r="0" t="0"/>
          <a:stretch/>
        </p:blipFill>
        <p:spPr>
          <a:xfrm>
            <a:off x="3059832" y="3429000"/>
            <a:ext cx="847153" cy="864096"/>
          </a:xfrm>
          <a:prstGeom prst="ellipse">
            <a:avLst/>
          </a:prstGeom>
          <a:noFill/>
          <a:ln>
            <a:noFill/>
          </a:ln>
          <a:effectLst>
            <a:outerShdw blurRad="381000" sx="-80000" rotWithShape="0" dir="5400000" dist="292100" sy="-18000">
              <a:srgbClr val="000000">
                <a:alpha val="21960"/>
              </a:srgbClr>
            </a:outerShdw>
          </a:effectLst>
        </p:spPr>
      </p:pic>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sp>
        <p:nvSpPr>
          <p:cNvPr id="492" name="Google Shape;492;p20"/>
          <p:cNvSpPr txBox="1"/>
          <p:nvPr>
            <p:ph type="title"/>
          </p:nvPr>
        </p:nvSpPr>
        <p:spPr>
          <a:xfrm>
            <a:off x="2123728" y="1340768"/>
            <a:ext cx="5328592" cy="504056"/>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sz="3600">
                <a:solidFill>
                  <a:schemeClr val="dk1"/>
                </a:solidFill>
                <a:latin typeface="Calibri"/>
                <a:ea typeface="Calibri"/>
                <a:cs typeface="Calibri"/>
                <a:sym typeface="Calibri"/>
              </a:rPr>
              <a:t>CORPORATE PERSON VISITED </a:t>
            </a:r>
            <a:endParaRPr sz="3600"/>
          </a:p>
        </p:txBody>
      </p:sp>
      <p:graphicFrame>
        <p:nvGraphicFramePr>
          <p:cNvPr id="493" name="Google Shape;493;p20"/>
          <p:cNvGraphicFramePr/>
          <p:nvPr/>
        </p:nvGraphicFramePr>
        <p:xfrm>
          <a:off x="2123728" y="1916832"/>
          <a:ext cx="3000000" cy="3000000"/>
        </p:xfrm>
        <a:graphic>
          <a:graphicData uri="http://schemas.openxmlformats.org/drawingml/2006/table">
            <a:tbl>
              <a:tblPr bandRow="1" firstRow="1">
                <a:noFill/>
                <a:tableStyleId>{2EAAF5AC-ECA1-4452-81AE-717BBADE56E4}</a:tableStyleId>
              </a:tblPr>
              <a:tblGrid>
                <a:gridCol w="2620625"/>
                <a:gridCol w="2707975"/>
              </a:tblGrid>
              <a:tr h="303375">
                <a:tc>
                  <a:txBody>
                    <a:bodyPr/>
                    <a:lstStyle/>
                    <a:p>
                      <a:pPr indent="0" lvl="0" marL="0" marR="0" rtl="0" algn="ctr">
                        <a:spcBef>
                          <a:spcPts val="0"/>
                        </a:spcBef>
                        <a:spcAft>
                          <a:spcPts val="0"/>
                        </a:spcAft>
                        <a:buNone/>
                      </a:pPr>
                      <a:r>
                        <a:rPr b="1" i="0" lang="en-US" sz="1600" u="none" cap="none" strike="noStrike">
                          <a:solidFill>
                            <a:srgbClr val="000000"/>
                          </a:solidFill>
                          <a:latin typeface="Arial"/>
                          <a:ea typeface="Arial"/>
                          <a:cs typeface="Arial"/>
                          <a:sym typeface="Arial"/>
                        </a:rPr>
                        <a:t>Academic Year </a:t>
                      </a:r>
                      <a:endParaRPr b="1" i="0" sz="1600" u="none" cap="none" strike="noStrike">
                        <a:solidFill>
                          <a:srgbClr val="000000"/>
                        </a:solidFill>
                        <a:latin typeface="Arial"/>
                        <a:ea typeface="Arial"/>
                        <a:cs typeface="Arial"/>
                        <a:sym typeface="Arial"/>
                      </a:endParaRPr>
                    </a:p>
                  </a:txBody>
                  <a:tcPr marT="0" marB="0" marR="0" marL="0" anchor="ctr">
                    <a:solidFill>
                      <a:srgbClr val="D99593"/>
                    </a:solidFill>
                  </a:tcPr>
                </a:tc>
                <a:tc>
                  <a:txBody>
                    <a:bodyPr/>
                    <a:lstStyle/>
                    <a:p>
                      <a:pPr indent="0" lvl="0" marL="0" marR="0" rtl="0" algn="ctr">
                        <a:spcBef>
                          <a:spcPts val="0"/>
                        </a:spcBef>
                        <a:spcAft>
                          <a:spcPts val="0"/>
                        </a:spcAft>
                        <a:buNone/>
                      </a:pPr>
                      <a:r>
                        <a:rPr b="1" i="0" lang="en-US" sz="1600" u="none" cap="none" strike="noStrike">
                          <a:solidFill>
                            <a:srgbClr val="000000"/>
                          </a:solidFill>
                          <a:latin typeface="Arial"/>
                          <a:ea typeface="Arial"/>
                          <a:cs typeface="Arial"/>
                          <a:sym typeface="Arial"/>
                        </a:rPr>
                        <a:t>Number of Corporate person visited</a:t>
                      </a:r>
                      <a:endParaRPr b="1" i="0" sz="1600" u="none" cap="none" strike="noStrike">
                        <a:solidFill>
                          <a:srgbClr val="000000"/>
                        </a:solidFill>
                        <a:latin typeface="Arial"/>
                        <a:ea typeface="Arial"/>
                        <a:cs typeface="Arial"/>
                        <a:sym typeface="Arial"/>
                      </a:endParaRPr>
                    </a:p>
                  </a:txBody>
                  <a:tcPr marT="0" marB="0" marR="0" marL="0" anchor="ctr">
                    <a:solidFill>
                      <a:srgbClr val="D99593"/>
                    </a:solidFill>
                  </a:tcPr>
                </a:tc>
              </a:tr>
              <a:tr h="524050">
                <a:tc>
                  <a:txBody>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2015-2016</a:t>
                      </a:r>
                      <a:endParaRPr b="0" i="0" sz="2000" u="none" cap="none" strike="noStrike">
                        <a:solidFill>
                          <a:srgbClr val="000000"/>
                        </a:solidFill>
                        <a:latin typeface="Arial"/>
                        <a:ea typeface="Arial"/>
                        <a:cs typeface="Arial"/>
                        <a:sym typeface="Arial"/>
                      </a:endParaRPr>
                    </a:p>
                  </a:txBody>
                  <a:tcPr marT="0" marB="0" marR="0" marL="0" anchor="ctr">
                    <a:solidFill>
                      <a:srgbClr val="D8D8D8"/>
                    </a:solidFill>
                  </a:tcPr>
                </a:tc>
                <a:tc>
                  <a:txBody>
                    <a:bodyPr/>
                    <a:lstStyle/>
                    <a:p>
                      <a:pPr indent="0" lvl="0" marL="0" marR="0" rtl="0" algn="l">
                        <a:spcBef>
                          <a:spcPts val="0"/>
                        </a:spcBef>
                        <a:spcAft>
                          <a:spcPts val="0"/>
                        </a:spcAft>
                        <a:buNone/>
                      </a:pPr>
                      <a:r>
                        <a:rPr b="0" i="0" lang="en-US" sz="2000" u="none" cap="none" strike="noStrike">
                          <a:solidFill>
                            <a:srgbClr val="000000"/>
                          </a:solidFill>
                          <a:latin typeface="Arial"/>
                          <a:ea typeface="Arial"/>
                          <a:cs typeface="Arial"/>
                          <a:sym typeface="Arial"/>
                        </a:rPr>
                        <a:t>                 54  </a:t>
                      </a:r>
                      <a:endParaRPr b="0" i="0" sz="2000" u="none" cap="none" strike="noStrike">
                        <a:solidFill>
                          <a:srgbClr val="000000"/>
                        </a:solidFill>
                        <a:latin typeface="Arial"/>
                        <a:ea typeface="Arial"/>
                        <a:cs typeface="Arial"/>
                        <a:sym typeface="Arial"/>
                      </a:endParaRPr>
                    </a:p>
                  </a:txBody>
                  <a:tcPr marT="0" marB="0" marR="0" marL="0" anchor="ctr">
                    <a:solidFill>
                      <a:srgbClr val="D8D8D8"/>
                    </a:solidFill>
                  </a:tcPr>
                </a:tc>
              </a:tr>
              <a:tr h="606425">
                <a:tc>
                  <a:txBody>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2016-2017</a:t>
                      </a:r>
                      <a:endParaRPr b="0" i="0" sz="2000" u="none" cap="none" strike="noStrike">
                        <a:solidFill>
                          <a:srgbClr val="000000"/>
                        </a:solidFill>
                        <a:latin typeface="Arial"/>
                        <a:ea typeface="Arial"/>
                        <a:cs typeface="Arial"/>
                        <a:sym typeface="Arial"/>
                      </a:endParaRPr>
                    </a:p>
                  </a:txBody>
                  <a:tcPr marT="0" marB="0" marR="0" marL="0" anchor="ctr">
                    <a:solidFill>
                      <a:srgbClr val="8CB3E3"/>
                    </a:solidFill>
                  </a:tcPr>
                </a:tc>
                <a:tc>
                  <a:txBody>
                    <a:bodyPr/>
                    <a:lstStyle/>
                    <a:p>
                      <a:pPr indent="0" lvl="0" marL="0" marR="0" rtl="0" algn="l">
                        <a:spcBef>
                          <a:spcPts val="0"/>
                        </a:spcBef>
                        <a:spcAft>
                          <a:spcPts val="0"/>
                        </a:spcAft>
                        <a:buNone/>
                      </a:pPr>
                      <a:r>
                        <a:rPr b="0" i="0" lang="en-US" sz="2000" u="none" cap="none" strike="noStrike">
                          <a:solidFill>
                            <a:srgbClr val="000000"/>
                          </a:solidFill>
                          <a:latin typeface="Arial"/>
                          <a:ea typeface="Arial"/>
                          <a:cs typeface="Arial"/>
                          <a:sym typeface="Arial"/>
                        </a:rPr>
                        <a:t>                 48</a:t>
                      </a:r>
                      <a:endParaRPr b="0" i="0" sz="2000" u="none" cap="none" strike="noStrike">
                        <a:solidFill>
                          <a:srgbClr val="000000"/>
                        </a:solidFill>
                        <a:latin typeface="Arial"/>
                        <a:ea typeface="Arial"/>
                        <a:cs typeface="Arial"/>
                        <a:sym typeface="Arial"/>
                      </a:endParaRPr>
                    </a:p>
                  </a:txBody>
                  <a:tcPr marT="0" marB="0" marR="0" marL="0" anchor="ctr">
                    <a:solidFill>
                      <a:srgbClr val="8CB3E3"/>
                    </a:solidFill>
                  </a:tcPr>
                </a:tc>
              </a:tr>
              <a:tr h="577325">
                <a:tc>
                  <a:txBody>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2017-2018</a:t>
                      </a:r>
                      <a:endParaRPr b="0" i="0" sz="2000" u="none" cap="none" strike="noStrike">
                        <a:solidFill>
                          <a:srgbClr val="000000"/>
                        </a:solidFill>
                        <a:latin typeface="Arial"/>
                        <a:ea typeface="Arial"/>
                        <a:cs typeface="Arial"/>
                        <a:sym typeface="Arial"/>
                      </a:endParaRPr>
                    </a:p>
                  </a:txBody>
                  <a:tcPr marT="0" marB="0" marR="0" marL="0" anchor="ctr">
                    <a:solidFill>
                      <a:srgbClr val="D8D8D8"/>
                    </a:solidFill>
                  </a:tcPr>
                </a:tc>
                <a:tc>
                  <a:txBody>
                    <a:bodyPr/>
                    <a:lstStyle/>
                    <a:p>
                      <a:pPr indent="0" lvl="0" marL="0" marR="0" rtl="0" algn="l">
                        <a:spcBef>
                          <a:spcPts val="0"/>
                        </a:spcBef>
                        <a:spcAft>
                          <a:spcPts val="0"/>
                        </a:spcAft>
                        <a:buNone/>
                      </a:pPr>
                      <a:r>
                        <a:rPr b="0" i="0" lang="en-US" sz="2000" u="none" cap="none" strike="noStrike">
                          <a:solidFill>
                            <a:srgbClr val="000000"/>
                          </a:solidFill>
                          <a:latin typeface="Arial"/>
                          <a:ea typeface="Arial"/>
                          <a:cs typeface="Arial"/>
                          <a:sym typeface="Arial"/>
                        </a:rPr>
                        <a:t>                 50    </a:t>
                      </a:r>
                      <a:endParaRPr b="0" i="0" sz="2000" u="none" cap="none" strike="noStrike">
                        <a:solidFill>
                          <a:srgbClr val="000000"/>
                        </a:solidFill>
                        <a:latin typeface="Arial"/>
                        <a:ea typeface="Arial"/>
                        <a:cs typeface="Arial"/>
                        <a:sym typeface="Arial"/>
                      </a:endParaRPr>
                    </a:p>
                  </a:txBody>
                  <a:tcPr marT="0" marB="0" marR="0" marL="0" anchor="ctr">
                    <a:solidFill>
                      <a:srgbClr val="D8D8D8"/>
                    </a:solidFill>
                  </a:tcPr>
                </a:tc>
              </a:tr>
              <a:tr h="548225">
                <a:tc>
                  <a:txBody>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2018-2019</a:t>
                      </a:r>
                      <a:endParaRPr b="0" i="0" sz="2000" u="none" cap="none" strike="noStrike">
                        <a:solidFill>
                          <a:srgbClr val="000000"/>
                        </a:solidFill>
                        <a:latin typeface="Arial"/>
                        <a:ea typeface="Arial"/>
                        <a:cs typeface="Arial"/>
                        <a:sym typeface="Arial"/>
                      </a:endParaRPr>
                    </a:p>
                  </a:txBody>
                  <a:tcPr marT="0" marB="0" marR="0" marL="0" anchor="ctr">
                    <a:solidFill>
                      <a:srgbClr val="8CB3E3"/>
                    </a:solidFill>
                  </a:tcPr>
                </a:tc>
                <a:tc>
                  <a:txBody>
                    <a:bodyPr/>
                    <a:lstStyle/>
                    <a:p>
                      <a:pPr indent="0" lvl="0" marL="0" marR="0" rtl="0" algn="l">
                        <a:spcBef>
                          <a:spcPts val="0"/>
                        </a:spcBef>
                        <a:spcAft>
                          <a:spcPts val="0"/>
                        </a:spcAft>
                        <a:buNone/>
                      </a:pPr>
                      <a:r>
                        <a:rPr b="0" i="0" lang="en-US" sz="2000" u="none" cap="none" strike="noStrike">
                          <a:solidFill>
                            <a:srgbClr val="000000"/>
                          </a:solidFill>
                          <a:latin typeface="Arial"/>
                          <a:ea typeface="Arial"/>
                          <a:cs typeface="Arial"/>
                          <a:sym typeface="Arial"/>
                        </a:rPr>
                        <a:t>                 23</a:t>
                      </a:r>
                      <a:endParaRPr b="0" i="0" sz="2000" u="none" cap="none" strike="noStrike">
                        <a:solidFill>
                          <a:srgbClr val="000000"/>
                        </a:solidFill>
                        <a:latin typeface="Arial"/>
                        <a:ea typeface="Arial"/>
                        <a:cs typeface="Arial"/>
                        <a:sym typeface="Arial"/>
                      </a:endParaRPr>
                    </a:p>
                  </a:txBody>
                  <a:tcPr marT="0" marB="0" marR="0" marL="0" anchor="ctr">
                    <a:solidFill>
                      <a:srgbClr val="8CB3E3"/>
                    </a:solidFill>
                  </a:tcPr>
                </a:tc>
              </a:tr>
            </a:tbl>
          </a:graphicData>
        </a:graphic>
      </p:graphicFrame>
      <p:pic>
        <p:nvPicPr>
          <p:cNvPr descr="D:\desk\photo\Keystone  Final Logo.jpg" id="494" name="Google Shape;494;p20"/>
          <p:cNvPicPr preferRelativeResize="0"/>
          <p:nvPr/>
        </p:nvPicPr>
        <p:blipFill rotWithShape="1">
          <a:blip r:embed="rId4">
            <a:alphaModFix/>
          </a:blip>
          <a:srcRect b="0" l="0" r="0" t="0"/>
          <a:stretch/>
        </p:blipFill>
        <p:spPr>
          <a:xfrm>
            <a:off x="0" y="0"/>
            <a:ext cx="1196280" cy="1440160"/>
          </a:xfrm>
          <a:prstGeom prst="rect">
            <a:avLst/>
          </a:prstGeom>
          <a:noFill/>
          <a:ln>
            <a:noFill/>
          </a:ln>
        </p:spPr>
      </p:pic>
      <p:sp>
        <p:nvSpPr>
          <p:cNvPr id="495" name="Google Shape;495;p20"/>
          <p:cNvSpPr txBox="1"/>
          <p:nvPr/>
        </p:nvSpPr>
        <p:spPr>
          <a:xfrm>
            <a:off x="1691680" y="332656"/>
            <a:ext cx="64087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KEYSTONE SCHOOL OF ENGINEERING </a:t>
            </a:r>
            <a:endParaRPr sz="2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21"/>
          <p:cNvSpPr txBox="1"/>
          <p:nvPr>
            <p:ph type="title"/>
          </p:nvPr>
        </p:nvSpPr>
        <p:spPr>
          <a:xfrm>
            <a:off x="1676400" y="381000"/>
            <a:ext cx="5715000" cy="8382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US" sz="2400">
                <a:solidFill>
                  <a:schemeClr val="dk1"/>
                </a:solidFill>
                <a:latin typeface="Calibri"/>
                <a:ea typeface="Calibri"/>
                <a:cs typeface="Calibri"/>
                <a:sym typeface="Calibri"/>
              </a:rPr>
              <a:t>M. S. Unnikrishnan</a:t>
            </a:r>
            <a:br>
              <a:rPr b="1"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Managing Director &amp; CEO at Thermax</a:t>
            </a:r>
            <a:endParaRPr b="1" sz="2400"/>
          </a:p>
        </p:txBody>
      </p:sp>
      <p:sp>
        <p:nvSpPr>
          <p:cNvPr id="501" name="Google Shape;501;p21"/>
          <p:cNvSpPr txBox="1"/>
          <p:nvPr>
            <p:ph idx="1" type="body"/>
          </p:nvPr>
        </p:nvSpPr>
        <p:spPr>
          <a:xfrm>
            <a:off x="381000" y="4267200"/>
            <a:ext cx="4267200" cy="19812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2000"/>
              <a:buNone/>
            </a:pPr>
            <a:r>
              <a:t/>
            </a:r>
            <a:endParaRPr b="1" sz="2000">
              <a:solidFill>
                <a:schemeClr val="lt1"/>
              </a:solidFill>
              <a:latin typeface="Cambria"/>
              <a:ea typeface="Cambria"/>
              <a:cs typeface="Cambria"/>
              <a:sym typeface="Cambria"/>
            </a:endParaRPr>
          </a:p>
          <a:p>
            <a:pPr indent="-342900" lvl="0" marL="342900" rtl="0" algn="l">
              <a:spcBef>
                <a:spcPts val="400"/>
              </a:spcBef>
              <a:spcAft>
                <a:spcPts val="0"/>
              </a:spcAft>
              <a:buClr>
                <a:schemeClr val="dk1"/>
              </a:buClr>
              <a:buSzPts val="2000"/>
              <a:buNone/>
            </a:pPr>
            <a:r>
              <a:rPr b="1" lang="en-US" sz="2000" u="sng">
                <a:solidFill>
                  <a:schemeClr val="dk1"/>
                </a:solidFill>
                <a:latin typeface="Cambria"/>
                <a:ea typeface="Cambria"/>
                <a:cs typeface="Cambria"/>
                <a:sym typeface="Cambria"/>
              </a:rPr>
              <a:t>Experience</a:t>
            </a:r>
            <a:r>
              <a:rPr b="1" lang="en-US" sz="2000">
                <a:solidFill>
                  <a:schemeClr val="dk1"/>
                </a:solidFill>
                <a:latin typeface="Cambria"/>
                <a:ea typeface="Cambria"/>
                <a:cs typeface="Cambria"/>
                <a:sym typeface="Cambria"/>
              </a:rPr>
              <a:t> </a:t>
            </a:r>
            <a:endParaRPr/>
          </a:p>
          <a:p>
            <a:pPr indent="-342900" lvl="0" marL="342900" rtl="0" algn="l">
              <a:spcBef>
                <a:spcPts val="360"/>
              </a:spcBef>
              <a:spcAft>
                <a:spcPts val="0"/>
              </a:spcAft>
              <a:buClr>
                <a:schemeClr val="dk1"/>
              </a:buClr>
              <a:buSzPts val="1800"/>
              <a:buNone/>
            </a:pPr>
            <a:r>
              <a:t/>
            </a:r>
            <a:endParaRPr b="1" sz="1800">
              <a:latin typeface="Cambria"/>
              <a:ea typeface="Cambria"/>
              <a:cs typeface="Cambria"/>
              <a:sym typeface="Cambria"/>
            </a:endParaRPr>
          </a:p>
          <a:p>
            <a:pPr indent="-101600" lvl="0" marL="0" rtl="0" algn="l">
              <a:spcBef>
                <a:spcPts val="0"/>
              </a:spcBef>
              <a:spcAft>
                <a:spcPts val="0"/>
              </a:spcAft>
              <a:buClr>
                <a:schemeClr val="dk1"/>
              </a:buClr>
              <a:buSzPts val="1600"/>
              <a:buFont typeface="Noto Sans Symbols"/>
              <a:buChar char="❖"/>
            </a:pPr>
            <a:r>
              <a:rPr b="1" lang="en-US" sz="1600" u="sng">
                <a:solidFill>
                  <a:schemeClr val="dk1"/>
                </a:solidFill>
                <a:latin typeface="Cambria"/>
                <a:ea typeface="Cambria"/>
                <a:cs typeface="Cambria"/>
                <a:sym typeface="Cambria"/>
                <a:hlinkClick r:id="rId4">
                  <a:extLst>
                    <a:ext uri="{A12FA001-AC4F-418D-AE19-62706E023703}">
                      <ahyp:hlinkClr val="tx"/>
                    </a:ext>
                  </a:extLst>
                </a:hlinkClick>
              </a:rPr>
              <a:t> </a:t>
            </a:r>
            <a:r>
              <a:rPr b="1" lang="en-US" sz="1600">
                <a:solidFill>
                  <a:schemeClr val="dk1"/>
                </a:solidFill>
                <a:latin typeface="Cambria"/>
                <a:ea typeface="Cambria"/>
                <a:cs typeface="Cambria"/>
                <a:sym typeface="Cambria"/>
              </a:rPr>
              <a:t>Managing Director &amp; CEO at Thermax</a:t>
            </a:r>
            <a:endParaRPr/>
          </a:p>
          <a:p>
            <a:pPr indent="-101600" lvl="0" marL="0" rtl="0" algn="l">
              <a:spcBef>
                <a:spcPts val="0"/>
              </a:spcBef>
              <a:spcAft>
                <a:spcPts val="0"/>
              </a:spcAft>
              <a:buClr>
                <a:schemeClr val="dk1"/>
              </a:buClr>
              <a:buSzPts val="1600"/>
              <a:buFont typeface="Noto Sans Symbols"/>
              <a:buChar char="❖"/>
            </a:pPr>
            <a:r>
              <a:rPr b="1" lang="en-US" sz="1600">
                <a:solidFill>
                  <a:schemeClr val="dk1"/>
                </a:solidFill>
                <a:latin typeface="Cambria"/>
                <a:ea typeface="Cambria"/>
                <a:cs typeface="Cambria"/>
                <a:sym typeface="Cambria"/>
              </a:rPr>
              <a:t> Executive Vice President Thermax</a:t>
            </a:r>
            <a:endParaRPr/>
          </a:p>
          <a:p>
            <a:pPr indent="0" lvl="0" marL="0" rtl="0" algn="l">
              <a:spcBef>
                <a:spcPts val="0"/>
              </a:spcBef>
              <a:spcAft>
                <a:spcPts val="0"/>
              </a:spcAft>
              <a:buClr>
                <a:schemeClr val="dk1"/>
              </a:buClr>
              <a:buSzPts val="1600"/>
              <a:buFont typeface="Noto Sans Symbols"/>
              <a:buNone/>
            </a:pPr>
            <a:r>
              <a:t/>
            </a:r>
            <a:endParaRPr b="1" sz="1600">
              <a:latin typeface="Cambria"/>
              <a:ea typeface="Cambria"/>
              <a:cs typeface="Cambria"/>
              <a:sym typeface="Cambria"/>
            </a:endParaRPr>
          </a:p>
          <a:p>
            <a:pPr indent="-342900" lvl="0" marL="342900" rtl="0" algn="l">
              <a:spcBef>
                <a:spcPts val="400"/>
              </a:spcBef>
              <a:spcAft>
                <a:spcPts val="0"/>
              </a:spcAft>
              <a:buClr>
                <a:schemeClr val="dk1"/>
              </a:buClr>
              <a:buSzPts val="2000"/>
              <a:buNone/>
            </a:pPr>
            <a:r>
              <a:t/>
            </a:r>
            <a:endParaRPr b="1" sz="2000">
              <a:latin typeface="Cambria"/>
              <a:ea typeface="Cambria"/>
              <a:cs typeface="Cambria"/>
              <a:sym typeface="Cambria"/>
            </a:endParaRPr>
          </a:p>
        </p:txBody>
      </p:sp>
      <p:pic>
        <p:nvPicPr>
          <p:cNvPr descr="D:\guest photo\KEYSTONE EVENT\photo\Mr.M S Unnikrishnan\DSC_9539.JPG" id="502" name="Google Shape;502;p21"/>
          <p:cNvPicPr preferRelativeResize="0"/>
          <p:nvPr/>
        </p:nvPicPr>
        <p:blipFill rotWithShape="1">
          <a:blip r:embed="rId5">
            <a:alphaModFix/>
          </a:blip>
          <a:srcRect b="8570" l="10095" r="18097" t="14285"/>
          <a:stretch/>
        </p:blipFill>
        <p:spPr>
          <a:xfrm>
            <a:off x="4953000" y="4191000"/>
            <a:ext cx="3733800" cy="2362200"/>
          </a:xfrm>
          <a:prstGeom prst="rect">
            <a:avLst/>
          </a:prstGeom>
          <a:noFill/>
          <a:ln cap="sq" cmpd="thickThin" w="57150">
            <a:solidFill>
              <a:srgbClr val="000000"/>
            </a:solidFill>
            <a:prstDash val="solid"/>
            <a:miter lim="800000"/>
            <a:headEnd len="sm" w="sm" type="none"/>
            <a:tailEnd len="sm" w="sm" type="none"/>
          </a:ln>
        </p:spPr>
      </p:pic>
      <p:pic>
        <p:nvPicPr>
          <p:cNvPr descr="D:\guest photo\KEYSTONE EVENT\photo\Mr.M S Unnikrishnan\DSC_9461.JPG" id="503" name="Google Shape;503;p21"/>
          <p:cNvPicPr preferRelativeResize="0"/>
          <p:nvPr/>
        </p:nvPicPr>
        <p:blipFill rotWithShape="1">
          <a:blip r:embed="rId6">
            <a:alphaModFix/>
          </a:blip>
          <a:srcRect b="7200" l="19149" r="0" t="12799"/>
          <a:stretch/>
        </p:blipFill>
        <p:spPr>
          <a:xfrm>
            <a:off x="4953000" y="1600200"/>
            <a:ext cx="3733800" cy="2306053"/>
          </a:xfrm>
          <a:prstGeom prst="rect">
            <a:avLst/>
          </a:prstGeom>
          <a:noFill/>
          <a:ln cap="sq" cmpd="thickThin" w="57150">
            <a:solidFill>
              <a:srgbClr val="000000"/>
            </a:solidFill>
            <a:prstDash val="solid"/>
            <a:miter lim="800000"/>
            <a:headEnd len="sm" w="sm" type="none"/>
            <a:tailEnd len="sm" w="sm" type="none"/>
          </a:ln>
        </p:spPr>
      </p:pic>
      <p:pic>
        <p:nvPicPr>
          <p:cNvPr descr="Thermax Global" id="504" name="Google Shape;504;p21"/>
          <p:cNvPicPr preferRelativeResize="0"/>
          <p:nvPr/>
        </p:nvPicPr>
        <p:blipFill rotWithShape="1">
          <a:blip r:embed="rId7">
            <a:alphaModFix/>
          </a:blip>
          <a:srcRect b="0" l="0" r="0" t="0"/>
          <a:stretch/>
        </p:blipFill>
        <p:spPr>
          <a:xfrm>
            <a:off x="7696200" y="304800"/>
            <a:ext cx="1066800" cy="990600"/>
          </a:xfrm>
          <a:prstGeom prst="rect">
            <a:avLst/>
          </a:prstGeom>
          <a:noFill/>
          <a:ln>
            <a:noFill/>
          </a:ln>
        </p:spPr>
      </p:pic>
      <p:pic>
        <p:nvPicPr>
          <p:cNvPr descr="D:\guest photo\KEYSTONE EVENT\photo\Mr.M S Unnikrishnan\DSC_9505.JPG" id="505" name="Google Shape;505;p21"/>
          <p:cNvPicPr preferRelativeResize="0"/>
          <p:nvPr/>
        </p:nvPicPr>
        <p:blipFill rotWithShape="1">
          <a:blip r:embed="rId8">
            <a:alphaModFix/>
          </a:blip>
          <a:srcRect b="0" l="13298" r="16414" t="20000"/>
          <a:stretch/>
        </p:blipFill>
        <p:spPr>
          <a:xfrm>
            <a:off x="762000" y="1600200"/>
            <a:ext cx="3505200" cy="2389909"/>
          </a:xfrm>
          <a:prstGeom prst="rect">
            <a:avLst/>
          </a:prstGeom>
          <a:noFill/>
          <a:ln cap="sq" cmpd="thickThin" w="57150">
            <a:solidFill>
              <a:srgbClr val="000000"/>
            </a:solidFill>
            <a:prstDash val="solid"/>
            <a:miter lim="800000"/>
            <a:headEnd len="sm" w="sm" type="none"/>
            <a:tailEnd len="sm" w="sm" type="none"/>
          </a:ln>
        </p:spPr>
      </p:pic>
      <p:pic>
        <p:nvPicPr>
          <p:cNvPr descr="D:\desk\photo\Keystone  Final Logo.jpg" id="506" name="Google Shape;506;p21"/>
          <p:cNvPicPr preferRelativeResize="0"/>
          <p:nvPr/>
        </p:nvPicPr>
        <p:blipFill rotWithShape="1">
          <a:blip r:embed="rId9">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circl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0" name="Shape 510"/>
        <p:cNvGrpSpPr/>
        <p:nvPr/>
      </p:nvGrpSpPr>
      <p:grpSpPr>
        <a:xfrm>
          <a:off x="0" y="0"/>
          <a:ext cx="0" cy="0"/>
          <a:chOff x="0" y="0"/>
          <a:chExt cx="0" cy="0"/>
        </a:xfrm>
      </p:grpSpPr>
      <p:sp>
        <p:nvSpPr>
          <p:cNvPr id="511" name="Google Shape;511;p22"/>
          <p:cNvSpPr txBox="1"/>
          <p:nvPr>
            <p:ph type="title"/>
          </p:nvPr>
        </p:nvSpPr>
        <p:spPr>
          <a:xfrm>
            <a:off x="1905000" y="152400"/>
            <a:ext cx="5257800" cy="11430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chemeClr val="dk1"/>
              </a:buClr>
              <a:buSzPts val="1900"/>
              <a:buFont typeface="Calibri"/>
              <a:buNone/>
            </a:pPr>
            <a:r>
              <a:rPr b="1" lang="en-US" sz="1900">
                <a:solidFill>
                  <a:schemeClr val="dk1"/>
                </a:solidFill>
                <a:latin typeface="Calibri"/>
                <a:ea typeface="Calibri"/>
                <a:cs typeface="Calibri"/>
                <a:sym typeface="Calibri"/>
              </a:rPr>
              <a:t>Suyog Bhandekar</a:t>
            </a:r>
            <a:br>
              <a:rPr b="1" lang="en-US" sz="1900">
                <a:solidFill>
                  <a:schemeClr val="dk1"/>
                </a:solidFill>
                <a:latin typeface="Calibri"/>
                <a:ea typeface="Calibri"/>
                <a:cs typeface="Calibri"/>
                <a:sym typeface="Calibri"/>
              </a:rPr>
            </a:br>
            <a:r>
              <a:rPr b="1" lang="en-US" sz="1900">
                <a:solidFill>
                  <a:schemeClr val="dk1"/>
                </a:solidFill>
                <a:latin typeface="Calibri"/>
                <a:ea typeface="Calibri"/>
                <a:cs typeface="Calibri"/>
                <a:sym typeface="Calibri"/>
              </a:rPr>
              <a:t>Campus Recruitment Lead at </a:t>
            </a:r>
            <a:br>
              <a:rPr b="1" lang="en-US" sz="1900">
                <a:solidFill>
                  <a:schemeClr val="dk1"/>
                </a:solidFill>
                <a:latin typeface="Calibri"/>
                <a:ea typeface="Calibri"/>
                <a:cs typeface="Calibri"/>
                <a:sym typeface="Calibri"/>
              </a:rPr>
            </a:br>
            <a:r>
              <a:rPr b="1" lang="en-US" sz="1900">
                <a:solidFill>
                  <a:schemeClr val="dk1"/>
                </a:solidFill>
                <a:latin typeface="Calibri"/>
                <a:ea typeface="Calibri"/>
                <a:cs typeface="Calibri"/>
                <a:sym typeface="Calibri"/>
              </a:rPr>
              <a:t>Tata Consultancy Services</a:t>
            </a:r>
            <a:endParaRPr b="1" sz="1900">
              <a:solidFill>
                <a:schemeClr val="dk1"/>
              </a:solidFill>
            </a:endParaRPr>
          </a:p>
        </p:txBody>
      </p:sp>
      <p:pic>
        <p:nvPicPr>
          <p:cNvPr descr="Suyog Bhandekar" id="512" name="Google Shape;512;p22"/>
          <p:cNvPicPr preferRelativeResize="0"/>
          <p:nvPr>
            <p:ph idx="1" type="body"/>
          </p:nvPr>
        </p:nvPicPr>
        <p:blipFill rotWithShape="1">
          <a:blip r:embed="rId4">
            <a:alphaModFix/>
          </a:blip>
          <a:srcRect b="0" l="0" r="0" t="0"/>
          <a:stretch/>
        </p:blipFill>
        <p:spPr>
          <a:xfrm>
            <a:off x="381000" y="3886200"/>
            <a:ext cx="2438400" cy="2619632"/>
          </a:xfrm>
          <a:prstGeom prst="rect">
            <a:avLst/>
          </a:prstGeom>
          <a:noFill/>
          <a:ln cap="sq" cmpd="thickThin" w="76200">
            <a:solidFill>
              <a:srgbClr val="000000"/>
            </a:solidFill>
            <a:prstDash val="solid"/>
            <a:miter lim="800000"/>
            <a:headEnd len="sm" w="sm" type="none"/>
            <a:tailEnd len="sm" w="sm" type="none"/>
          </a:ln>
        </p:spPr>
      </p:pic>
      <p:pic>
        <p:nvPicPr>
          <p:cNvPr descr="C:\Users\Shree\Downloads\10257870_636459826498851_8019121909668897517_o.jpg" id="513" name="Google Shape;513;p22"/>
          <p:cNvPicPr preferRelativeResize="0"/>
          <p:nvPr>
            <p:ph idx="2" type="body"/>
          </p:nvPr>
        </p:nvPicPr>
        <p:blipFill rotWithShape="1">
          <a:blip r:embed="rId5">
            <a:alphaModFix/>
          </a:blip>
          <a:srcRect b="0" l="0" r="0" t="0"/>
          <a:stretch/>
        </p:blipFill>
        <p:spPr>
          <a:xfrm>
            <a:off x="4343400" y="1676400"/>
            <a:ext cx="4267200" cy="2261519"/>
          </a:xfrm>
          <a:prstGeom prst="rect">
            <a:avLst/>
          </a:prstGeom>
          <a:noFill/>
          <a:ln cap="sq" cmpd="thickThin" w="76200">
            <a:solidFill>
              <a:srgbClr val="000000"/>
            </a:solidFill>
            <a:prstDash val="solid"/>
            <a:miter lim="800000"/>
            <a:headEnd len="sm" w="sm" type="none"/>
            <a:tailEnd len="sm" w="sm" type="none"/>
          </a:ln>
        </p:spPr>
      </p:pic>
      <p:sp>
        <p:nvSpPr>
          <p:cNvPr id="514" name="Google Shape;514;p22"/>
          <p:cNvSpPr txBox="1"/>
          <p:nvPr/>
        </p:nvSpPr>
        <p:spPr>
          <a:xfrm>
            <a:off x="228600" y="1752600"/>
            <a:ext cx="3810000" cy="16764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fontScale="77500" lnSpcReduction="20000"/>
          </a:bodyPr>
          <a:lstStyle/>
          <a:p>
            <a:pPr indent="-274320" lvl="0" marL="274320" marR="0" rtl="0" algn="l">
              <a:spcBef>
                <a:spcPts val="0"/>
              </a:spcBef>
              <a:spcAft>
                <a:spcPts val="0"/>
              </a:spcAft>
              <a:buClr>
                <a:schemeClr val="accent2"/>
              </a:buClr>
              <a:buSzPct val="85000"/>
              <a:buFont typeface="Noto Sans Symbols"/>
              <a:buNone/>
            </a:pPr>
            <a:r>
              <a:rPr b="1" lang="en-US" sz="2500" u="sng">
                <a:solidFill>
                  <a:schemeClr val="dk1"/>
                </a:solidFill>
                <a:latin typeface="Calibri"/>
                <a:ea typeface="Calibri"/>
                <a:cs typeface="Calibri"/>
                <a:sym typeface="Calibri"/>
              </a:rPr>
              <a:t>Experience:</a:t>
            </a:r>
            <a:endParaRPr/>
          </a:p>
          <a:p>
            <a:pPr indent="-274320" lvl="0" marL="274320" marR="0" rtl="0" algn="l">
              <a:spcBef>
                <a:spcPts val="600"/>
              </a:spcBef>
              <a:spcAft>
                <a:spcPts val="0"/>
              </a:spcAft>
              <a:buClr>
                <a:schemeClr val="accent2"/>
              </a:buClr>
              <a:buSzPct val="85000"/>
              <a:buFont typeface="Noto Sans Symbols"/>
              <a:buNone/>
            </a:pPr>
            <a:r>
              <a:t/>
            </a:r>
            <a:endParaRPr b="1" sz="2500" u="sng">
              <a:solidFill>
                <a:schemeClr val="dk1"/>
              </a:solidFill>
              <a:latin typeface="Calibri"/>
              <a:ea typeface="Calibri"/>
              <a:cs typeface="Calibri"/>
              <a:sym typeface="Calibri"/>
            </a:endParaRPr>
          </a:p>
          <a:p>
            <a:pPr indent="-103346" lvl="0" marL="0" marR="0" rtl="0" algn="l">
              <a:spcBef>
                <a:spcPts val="0"/>
              </a:spcBef>
              <a:spcAft>
                <a:spcPts val="0"/>
              </a:spcAft>
              <a:buClr>
                <a:schemeClr val="dk1"/>
              </a:buClr>
              <a:buSzPct val="100000"/>
              <a:buFont typeface="Noto Sans Symbols"/>
              <a:buChar char="❖"/>
            </a:pPr>
            <a:r>
              <a:rPr lang="en-US" sz="2100">
                <a:solidFill>
                  <a:schemeClr val="dk1"/>
                </a:solidFill>
                <a:latin typeface="Cambria"/>
                <a:ea typeface="Cambria"/>
                <a:cs typeface="Cambria"/>
                <a:sym typeface="Cambria"/>
              </a:rPr>
              <a:t>Tata Consultancy Services</a:t>
            </a:r>
            <a:br>
              <a:rPr lang="en-US" sz="2100">
                <a:solidFill>
                  <a:schemeClr val="dk1"/>
                </a:solidFill>
                <a:latin typeface="Cambria"/>
                <a:ea typeface="Cambria"/>
                <a:cs typeface="Cambria"/>
                <a:sym typeface="Cambria"/>
              </a:rPr>
            </a:br>
            <a:endParaRPr sz="2100">
              <a:solidFill>
                <a:schemeClr val="dk1"/>
              </a:solidFill>
              <a:latin typeface="Cambria"/>
              <a:ea typeface="Cambria"/>
              <a:cs typeface="Cambria"/>
              <a:sym typeface="Cambria"/>
            </a:endParaRPr>
          </a:p>
          <a:p>
            <a:pPr indent="-103346" lvl="0" marL="0" marR="0" rtl="0" algn="l">
              <a:spcBef>
                <a:spcPts val="0"/>
              </a:spcBef>
              <a:spcAft>
                <a:spcPts val="0"/>
              </a:spcAft>
              <a:buClr>
                <a:schemeClr val="dk1"/>
              </a:buClr>
              <a:buSzPct val="100000"/>
              <a:buFont typeface="Noto Sans Symbols"/>
              <a:buChar char="❖"/>
            </a:pPr>
            <a:r>
              <a:rPr lang="en-US" sz="2100">
                <a:solidFill>
                  <a:schemeClr val="dk1"/>
                </a:solidFill>
                <a:latin typeface="Cambria"/>
                <a:ea typeface="Cambria"/>
                <a:cs typeface="Cambria"/>
                <a:sym typeface="Cambria"/>
              </a:rPr>
              <a:t>Persistent Systems Limited , Pune</a:t>
            </a:r>
            <a:br>
              <a:rPr lang="en-US" sz="2100">
                <a:solidFill>
                  <a:schemeClr val="dk1"/>
                </a:solidFill>
                <a:latin typeface="Cambria"/>
                <a:ea typeface="Cambria"/>
                <a:cs typeface="Cambria"/>
                <a:sym typeface="Cambria"/>
              </a:rPr>
            </a:br>
            <a:endParaRPr sz="2100">
              <a:solidFill>
                <a:schemeClr val="dk1"/>
              </a:solidFill>
              <a:latin typeface="Cambria"/>
              <a:ea typeface="Cambria"/>
              <a:cs typeface="Cambria"/>
              <a:sym typeface="Cambria"/>
            </a:endParaRPr>
          </a:p>
          <a:p>
            <a:pPr indent="-103346" lvl="0" marL="0" marR="0" rtl="0" algn="l">
              <a:spcBef>
                <a:spcPts val="0"/>
              </a:spcBef>
              <a:spcAft>
                <a:spcPts val="0"/>
              </a:spcAft>
              <a:buClr>
                <a:schemeClr val="dk1"/>
              </a:buClr>
              <a:buSzPct val="100000"/>
              <a:buFont typeface="Noto Sans Symbols"/>
              <a:buChar char="❖"/>
            </a:pPr>
            <a:r>
              <a:rPr lang="en-US" sz="2100">
                <a:solidFill>
                  <a:schemeClr val="dk1"/>
                </a:solidFill>
                <a:latin typeface="Cambria"/>
                <a:ea typeface="Cambria"/>
                <a:cs typeface="Cambria"/>
                <a:sym typeface="Cambria"/>
              </a:rPr>
              <a:t>Geeks Software Pvt. Limited</a:t>
            </a:r>
            <a:endParaRPr b="0" i="0" sz="2100" u="none" cap="none" strike="noStrike">
              <a:solidFill>
                <a:schemeClr val="dk1"/>
              </a:solidFill>
              <a:latin typeface="Calibri"/>
              <a:ea typeface="Calibri"/>
              <a:cs typeface="Calibri"/>
              <a:sym typeface="Calibri"/>
            </a:endParaRPr>
          </a:p>
          <a:p>
            <a:pPr indent="-190658" lvl="0" marL="274320" marR="0" rtl="0" algn="l">
              <a:lnSpc>
                <a:spcPct val="100000"/>
              </a:lnSpc>
              <a:spcBef>
                <a:spcPts val="600"/>
              </a:spcBef>
              <a:spcAft>
                <a:spcPts val="0"/>
              </a:spcAft>
              <a:buClr>
                <a:schemeClr val="accent2"/>
              </a:buClr>
              <a:buSzPct val="85000"/>
              <a:buFont typeface="Noto Sans Symbols"/>
              <a:buNone/>
            </a:pPr>
            <a:r>
              <a:t/>
            </a:r>
            <a:endParaRPr b="0" i="0" sz="2000" u="none" cap="none" strike="noStrike">
              <a:solidFill>
                <a:schemeClr val="lt1"/>
              </a:solidFill>
              <a:latin typeface="Calibri"/>
              <a:ea typeface="Calibri"/>
              <a:cs typeface="Calibri"/>
              <a:sym typeface="Calibri"/>
            </a:endParaRPr>
          </a:p>
        </p:txBody>
      </p:sp>
      <p:pic>
        <p:nvPicPr>
          <p:cNvPr descr="http://www.tata.com/images/logo.gif" id="515" name="Google Shape;515;p22"/>
          <p:cNvPicPr preferRelativeResize="0"/>
          <p:nvPr/>
        </p:nvPicPr>
        <p:blipFill rotWithShape="1">
          <a:blip r:embed="rId6">
            <a:alphaModFix/>
          </a:blip>
          <a:srcRect b="0" l="0" r="0" t="0"/>
          <a:stretch/>
        </p:blipFill>
        <p:spPr>
          <a:xfrm>
            <a:off x="7467600" y="304800"/>
            <a:ext cx="1371599" cy="957755"/>
          </a:xfrm>
          <a:prstGeom prst="rect">
            <a:avLst/>
          </a:prstGeom>
          <a:noFill/>
          <a:ln>
            <a:noFill/>
          </a:ln>
          <a:effectLst>
            <a:outerShdw blurRad="292100" rotWithShape="0" algn="tl" dir="2700000" dist="139700">
              <a:srgbClr val="333333">
                <a:alpha val="64705"/>
              </a:srgbClr>
            </a:outerShdw>
          </a:effectLst>
        </p:spPr>
      </p:pic>
      <p:pic>
        <p:nvPicPr>
          <p:cNvPr descr="C:\Users\Shree\Downloads\11103078_636459916498842_4097544326387266446_o.jpg" id="516" name="Google Shape;516;p22"/>
          <p:cNvPicPr preferRelativeResize="0"/>
          <p:nvPr/>
        </p:nvPicPr>
        <p:blipFill rotWithShape="1">
          <a:blip r:embed="rId7">
            <a:alphaModFix/>
          </a:blip>
          <a:srcRect b="0" l="0" r="0" t="21098"/>
          <a:stretch/>
        </p:blipFill>
        <p:spPr>
          <a:xfrm>
            <a:off x="3150637" y="4343400"/>
            <a:ext cx="5536163" cy="1981200"/>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517" name="Google Shape;517;p22"/>
          <p:cNvPicPr preferRelativeResize="0"/>
          <p:nvPr/>
        </p:nvPicPr>
        <p:blipFill rotWithShape="1">
          <a:blip r:embed="rId8">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diamond/>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 name="Shape 522"/>
        <p:cNvGrpSpPr/>
        <p:nvPr/>
      </p:nvGrpSpPr>
      <p:grpSpPr>
        <a:xfrm>
          <a:off x="0" y="0"/>
          <a:ext cx="0" cy="0"/>
          <a:chOff x="0" y="0"/>
          <a:chExt cx="0" cy="0"/>
        </a:xfrm>
      </p:grpSpPr>
      <p:sp>
        <p:nvSpPr>
          <p:cNvPr id="523" name="Google Shape;523;p23"/>
          <p:cNvSpPr txBox="1"/>
          <p:nvPr>
            <p:ph type="title"/>
          </p:nvPr>
        </p:nvSpPr>
        <p:spPr>
          <a:xfrm>
            <a:off x="1676400" y="304800"/>
            <a:ext cx="5715000" cy="12192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800"/>
              <a:buFont typeface="Cambria"/>
              <a:buNone/>
            </a:pPr>
            <a:r>
              <a:rPr b="1" lang="en-US" sz="1800">
                <a:solidFill>
                  <a:schemeClr val="dk1"/>
                </a:solidFill>
                <a:latin typeface="Cambria"/>
                <a:ea typeface="Cambria"/>
                <a:cs typeface="Cambria"/>
                <a:sym typeface="Cambria"/>
              </a:rPr>
              <a:t>Mr. Vikas Chimadi</a:t>
            </a:r>
            <a:br>
              <a:rPr lang="en-US" sz="1800">
                <a:solidFill>
                  <a:schemeClr val="dk1"/>
                </a:solidFill>
                <a:latin typeface="Cambria"/>
                <a:ea typeface="Cambria"/>
                <a:cs typeface="Cambria"/>
                <a:sym typeface="Cambria"/>
              </a:rPr>
            </a:br>
            <a:r>
              <a:rPr lang="en-US" sz="1800">
                <a:solidFill>
                  <a:schemeClr val="dk1"/>
                </a:solidFill>
                <a:latin typeface="Cambria"/>
                <a:ea typeface="Cambria"/>
                <a:cs typeface="Cambria"/>
                <a:sym typeface="Cambria"/>
              </a:rPr>
              <a:t>Sr. Manager HR at  Emerson Network Power Italia, Pune</a:t>
            </a:r>
            <a:endParaRPr sz="1800">
              <a:solidFill>
                <a:schemeClr val="dk1"/>
              </a:solidFill>
              <a:latin typeface="Cambria"/>
              <a:ea typeface="Cambria"/>
              <a:cs typeface="Cambria"/>
              <a:sym typeface="Cambria"/>
            </a:endParaRPr>
          </a:p>
        </p:txBody>
      </p:sp>
      <p:sp>
        <p:nvSpPr>
          <p:cNvPr id="524" name="Google Shape;524;p23"/>
          <p:cNvSpPr txBox="1"/>
          <p:nvPr>
            <p:ph idx="1" type="body"/>
          </p:nvPr>
        </p:nvSpPr>
        <p:spPr>
          <a:xfrm>
            <a:off x="609600" y="1981200"/>
            <a:ext cx="3581400" cy="1591816"/>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None/>
            </a:pPr>
            <a:r>
              <a:rPr b="1" lang="en-US" sz="2000" u="sng">
                <a:solidFill>
                  <a:schemeClr val="dk1"/>
                </a:solidFill>
                <a:latin typeface="Cambria"/>
                <a:ea typeface="Cambria"/>
                <a:cs typeface="Cambria"/>
                <a:sym typeface="Cambria"/>
              </a:rPr>
              <a:t>Experience</a:t>
            </a:r>
            <a:endParaRPr/>
          </a:p>
          <a:p>
            <a:pPr indent="-342900" lvl="0" marL="342900" rtl="0" algn="l">
              <a:spcBef>
                <a:spcPts val="40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Sr. HR Manager at  Emerson Network Power Italia, Pune</a:t>
            </a:r>
            <a:endParaRPr/>
          </a:p>
          <a:p>
            <a:pPr indent="-215900" lvl="0" marL="342900" rtl="0" algn="l">
              <a:spcBef>
                <a:spcPts val="400"/>
              </a:spcBef>
              <a:spcAft>
                <a:spcPts val="0"/>
              </a:spcAft>
              <a:buClr>
                <a:schemeClr val="dk1"/>
              </a:buClr>
              <a:buSzPts val="2000"/>
              <a:buFont typeface="Noto Sans Symbols"/>
              <a:buNone/>
            </a:pPr>
            <a:r>
              <a:t/>
            </a:r>
            <a:endParaRPr b="1" sz="2000">
              <a:solidFill>
                <a:schemeClr val="lt1"/>
              </a:solidFill>
              <a:latin typeface="Cambria"/>
              <a:ea typeface="Cambria"/>
              <a:cs typeface="Cambria"/>
              <a:sym typeface="Cambria"/>
            </a:endParaRPr>
          </a:p>
          <a:p>
            <a:pPr indent="-215900" lvl="0" marL="342900" rtl="0" algn="l">
              <a:spcBef>
                <a:spcPts val="400"/>
              </a:spcBef>
              <a:spcAft>
                <a:spcPts val="0"/>
              </a:spcAft>
              <a:buClr>
                <a:schemeClr val="dk1"/>
              </a:buClr>
              <a:buSzPts val="2000"/>
              <a:buFont typeface="Noto Sans Symbols"/>
              <a:buNone/>
            </a:pPr>
            <a:r>
              <a:t/>
            </a:r>
            <a:endParaRPr b="1" sz="2000">
              <a:latin typeface="Cambria"/>
              <a:ea typeface="Cambria"/>
              <a:cs typeface="Cambria"/>
              <a:sym typeface="Cambria"/>
            </a:endParaRPr>
          </a:p>
        </p:txBody>
      </p:sp>
      <p:pic>
        <p:nvPicPr>
          <p:cNvPr descr="C:\Users\Shree\Downloads\1972347_393484367482629_5296987851241532536_n.jpg" id="525" name="Google Shape;525;p23"/>
          <p:cNvPicPr preferRelativeResize="0"/>
          <p:nvPr>
            <p:ph idx="2" type="body"/>
          </p:nvPr>
        </p:nvPicPr>
        <p:blipFill rotWithShape="1">
          <a:blip r:embed="rId4">
            <a:alphaModFix/>
          </a:blip>
          <a:srcRect b="31914" l="16157" r="28092" t="15957"/>
          <a:stretch/>
        </p:blipFill>
        <p:spPr>
          <a:xfrm>
            <a:off x="4419600" y="1752600"/>
            <a:ext cx="4419600" cy="2336800"/>
          </a:xfrm>
          <a:prstGeom prst="rect">
            <a:avLst/>
          </a:prstGeom>
          <a:noFill/>
          <a:ln cap="sq" cmpd="thickThin" w="76200">
            <a:solidFill>
              <a:srgbClr val="000000"/>
            </a:solidFill>
            <a:prstDash val="solid"/>
            <a:miter lim="800000"/>
            <a:headEnd len="sm" w="sm" type="none"/>
            <a:tailEnd len="sm" w="sm" type="none"/>
          </a:ln>
        </p:spPr>
      </p:pic>
      <p:pic>
        <p:nvPicPr>
          <p:cNvPr descr="C:\Users\Shree\Downloads\10698613_393484330815966_6949628140356993241_n.jpg" id="526" name="Google Shape;526;p23"/>
          <p:cNvPicPr preferRelativeResize="0"/>
          <p:nvPr>
            <p:ph idx="4294967295" type="body"/>
          </p:nvPr>
        </p:nvPicPr>
        <p:blipFill rotWithShape="1">
          <a:blip r:embed="rId5">
            <a:alphaModFix/>
          </a:blip>
          <a:srcRect b="19094" l="1571" r="1004" t="18848"/>
          <a:stretch/>
        </p:blipFill>
        <p:spPr>
          <a:xfrm>
            <a:off x="3886200" y="4495800"/>
            <a:ext cx="5257800" cy="2057400"/>
          </a:xfrm>
          <a:prstGeom prst="rect">
            <a:avLst/>
          </a:prstGeom>
          <a:noFill/>
          <a:ln cap="sq" cmpd="thickThin" w="76200">
            <a:solidFill>
              <a:srgbClr val="000000"/>
            </a:solidFill>
            <a:prstDash val="solid"/>
            <a:miter lim="800000"/>
            <a:headEnd len="sm" w="sm" type="none"/>
            <a:tailEnd len="sm" w="sm" type="none"/>
          </a:ln>
        </p:spPr>
      </p:pic>
      <p:pic>
        <p:nvPicPr>
          <p:cNvPr descr="Related image" id="527" name="Google Shape;527;p23"/>
          <p:cNvPicPr preferRelativeResize="0"/>
          <p:nvPr/>
        </p:nvPicPr>
        <p:blipFill rotWithShape="1">
          <a:blip r:embed="rId6">
            <a:alphaModFix/>
          </a:blip>
          <a:srcRect b="15956" l="0" r="0" t="20213"/>
          <a:stretch/>
        </p:blipFill>
        <p:spPr>
          <a:xfrm>
            <a:off x="7467600" y="381000"/>
            <a:ext cx="1447800" cy="779538"/>
          </a:xfrm>
          <a:prstGeom prst="rect">
            <a:avLst/>
          </a:prstGeom>
          <a:noFill/>
          <a:ln>
            <a:noFill/>
          </a:ln>
        </p:spPr>
      </p:pic>
      <p:pic>
        <p:nvPicPr>
          <p:cNvPr descr="C:\Users\Shree\Downloads\1509949_393484310815968_6722893714484369502_n.jpg" id="528" name="Google Shape;528;p23"/>
          <p:cNvPicPr preferRelativeResize="0"/>
          <p:nvPr/>
        </p:nvPicPr>
        <p:blipFill rotWithShape="1">
          <a:blip r:embed="rId7">
            <a:alphaModFix/>
          </a:blip>
          <a:srcRect b="37544" l="48789" r="26249" t="16567"/>
          <a:stretch/>
        </p:blipFill>
        <p:spPr>
          <a:xfrm>
            <a:off x="838200" y="3789040"/>
            <a:ext cx="2437656" cy="280226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pic>
      <p:pic>
        <p:nvPicPr>
          <p:cNvPr descr="D:\desk\photo\Keystone  Final Logo.jpg" id="529" name="Google Shape;529;p23"/>
          <p:cNvPicPr preferRelativeResize="0"/>
          <p:nvPr/>
        </p:nvPicPr>
        <p:blipFill rotWithShape="1">
          <a:blip r:embed="rId8">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split orient="ver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24"/>
          <p:cNvSpPr txBox="1"/>
          <p:nvPr>
            <p:ph type="title"/>
          </p:nvPr>
        </p:nvSpPr>
        <p:spPr>
          <a:xfrm>
            <a:off x="1524000" y="152400"/>
            <a:ext cx="6172200" cy="10668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latin typeface="Calibri"/>
                <a:ea typeface="Calibri"/>
                <a:cs typeface="Calibri"/>
                <a:sym typeface="Calibri"/>
              </a:rPr>
            </a:br>
            <a:r>
              <a:rPr lang="en-US" sz="2000">
                <a:solidFill>
                  <a:schemeClr val="dk1"/>
                </a:solidFill>
                <a:latin typeface="Cambria"/>
                <a:ea typeface="Cambria"/>
                <a:cs typeface="Cambria"/>
                <a:sym typeface="Cambria"/>
              </a:rPr>
              <a:t>Acharya  K. N. S, </a:t>
            </a:r>
            <a:br>
              <a:rPr lang="en-US" sz="2000">
                <a:solidFill>
                  <a:schemeClr val="dk1"/>
                </a:solidFill>
                <a:latin typeface="Cambria"/>
                <a:ea typeface="Cambria"/>
                <a:cs typeface="Cambria"/>
                <a:sym typeface="Cambria"/>
              </a:rPr>
            </a:br>
            <a:r>
              <a:rPr lang="en-US" sz="2000">
                <a:solidFill>
                  <a:schemeClr val="dk1"/>
                </a:solidFill>
                <a:latin typeface="Cambria"/>
                <a:ea typeface="Cambria"/>
                <a:cs typeface="Cambria"/>
                <a:sym typeface="Cambria"/>
              </a:rPr>
              <a:t>Vice President &amp; Global Head of Education  &amp;  Competency Development  at KPIT Technologies Ltd.</a:t>
            </a:r>
            <a:br>
              <a:rPr lang="en-US" sz="2400">
                <a:solidFill>
                  <a:schemeClr val="dk1"/>
                </a:solidFill>
                <a:latin typeface="Calibri"/>
                <a:ea typeface="Calibri"/>
                <a:cs typeface="Calibri"/>
                <a:sym typeface="Calibri"/>
              </a:rPr>
            </a:br>
            <a:endParaRPr b="1" sz="2400">
              <a:solidFill>
                <a:schemeClr val="lt1"/>
              </a:solidFill>
            </a:endParaRPr>
          </a:p>
        </p:txBody>
      </p:sp>
      <p:sp>
        <p:nvSpPr>
          <p:cNvPr id="535" name="Google Shape;535;p24"/>
          <p:cNvSpPr txBox="1"/>
          <p:nvPr>
            <p:ph idx="1" type="body"/>
          </p:nvPr>
        </p:nvSpPr>
        <p:spPr>
          <a:xfrm>
            <a:off x="304800" y="1600200"/>
            <a:ext cx="4191000" cy="50292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fontScale="70000" lnSpcReduction="20000"/>
          </a:bodyPr>
          <a:lstStyle/>
          <a:p>
            <a:pPr indent="-342900" lvl="0" marL="342900" rtl="0" algn="ctr">
              <a:spcBef>
                <a:spcPts val="0"/>
              </a:spcBef>
              <a:spcAft>
                <a:spcPts val="0"/>
              </a:spcAft>
              <a:buClr>
                <a:schemeClr val="dk1"/>
              </a:buClr>
              <a:buSzPct val="100000"/>
              <a:buNone/>
            </a:pPr>
            <a:r>
              <a:t/>
            </a:r>
            <a:endParaRPr b="1">
              <a:solidFill>
                <a:schemeClr val="lt1"/>
              </a:solidFill>
            </a:endParaRPr>
          </a:p>
          <a:p>
            <a:pPr indent="-342900" lvl="0" marL="342900" rtl="0" algn="l">
              <a:spcBef>
                <a:spcPts val="462"/>
              </a:spcBef>
              <a:spcAft>
                <a:spcPts val="0"/>
              </a:spcAft>
              <a:buClr>
                <a:schemeClr val="dk1"/>
              </a:buClr>
              <a:buSzPct val="100000"/>
              <a:buNone/>
            </a:pPr>
            <a:r>
              <a:rPr lang="en-US" sz="3300" u="sng">
                <a:solidFill>
                  <a:schemeClr val="dk1"/>
                </a:solidFill>
                <a:latin typeface="Cambria"/>
                <a:ea typeface="Cambria"/>
                <a:cs typeface="Cambria"/>
                <a:sym typeface="Cambria"/>
              </a:rPr>
              <a:t>Experience </a:t>
            </a:r>
            <a:endParaRPr/>
          </a:p>
          <a:p>
            <a:pPr indent="-342900" lvl="0" marL="342900" rtl="0" algn="l">
              <a:spcBef>
                <a:spcPts val="462"/>
              </a:spcBef>
              <a:spcAft>
                <a:spcPts val="0"/>
              </a:spcAft>
              <a:buClr>
                <a:schemeClr val="dk1"/>
              </a:buClr>
              <a:buSzPct val="100000"/>
              <a:buFont typeface="Noto Sans Symbols"/>
              <a:buChar char="❖"/>
            </a:pPr>
            <a:r>
              <a:rPr lang="en-US" sz="3300">
                <a:solidFill>
                  <a:schemeClr val="dk1"/>
                </a:solidFill>
                <a:latin typeface="Cambria"/>
                <a:ea typeface="Cambria"/>
                <a:cs typeface="Cambria"/>
                <a:sym typeface="Cambria"/>
              </a:rPr>
              <a:t>Associate Vice President - Education, Training &amp; Assessments (Engineering Services)  Infosys Ltd	</a:t>
            </a:r>
            <a:endParaRPr/>
          </a:p>
          <a:p>
            <a:pPr indent="-342900" lvl="0" marL="342900" rtl="0" algn="l">
              <a:spcBef>
                <a:spcPts val="462"/>
              </a:spcBef>
              <a:spcAft>
                <a:spcPts val="0"/>
              </a:spcAft>
              <a:buClr>
                <a:schemeClr val="dk1"/>
              </a:buClr>
              <a:buSzPct val="100000"/>
              <a:buFont typeface="Noto Sans Symbols"/>
              <a:buChar char="❖"/>
            </a:pPr>
            <a:r>
              <a:rPr lang="en-US" sz="3300">
                <a:solidFill>
                  <a:schemeClr val="dk1"/>
                </a:solidFill>
                <a:latin typeface="Cambria"/>
                <a:ea typeface="Cambria"/>
                <a:cs typeface="Cambria"/>
                <a:sym typeface="Cambria"/>
              </a:rPr>
              <a:t>Chief Learning Officer (Learning Lead), Honeywell Technology Solutions, Inc.	</a:t>
            </a:r>
            <a:endParaRPr/>
          </a:p>
          <a:p>
            <a:pPr indent="-342900" lvl="0" marL="342900" rtl="0" algn="l">
              <a:spcBef>
                <a:spcPts val="462"/>
              </a:spcBef>
              <a:spcAft>
                <a:spcPts val="0"/>
              </a:spcAft>
              <a:buClr>
                <a:schemeClr val="dk1"/>
              </a:buClr>
              <a:buSzPct val="100000"/>
              <a:buFont typeface="Noto Sans Symbols"/>
              <a:buChar char="❖"/>
            </a:pPr>
            <a:r>
              <a:rPr lang="en-US" sz="3300">
                <a:solidFill>
                  <a:schemeClr val="dk1"/>
                </a:solidFill>
                <a:latin typeface="Cambria"/>
                <a:ea typeface="Cambria"/>
                <a:cs typeface="Cambria"/>
                <a:sym typeface="Cambria"/>
              </a:rPr>
              <a:t>Dean - Postgraduate Engineering Programmers, </a:t>
            </a:r>
            <a:endParaRPr/>
          </a:p>
          <a:p>
            <a:pPr indent="-342900" lvl="0" marL="342900" rtl="0" algn="l">
              <a:spcBef>
                <a:spcPts val="462"/>
              </a:spcBef>
              <a:spcAft>
                <a:spcPts val="0"/>
              </a:spcAft>
              <a:buClr>
                <a:schemeClr val="dk1"/>
              </a:buClr>
              <a:buSzPct val="100000"/>
              <a:buFont typeface="Noto Sans Symbols"/>
              <a:buChar char="❖"/>
            </a:pPr>
            <a:r>
              <a:rPr lang="en-US" sz="3300">
                <a:solidFill>
                  <a:schemeClr val="dk1"/>
                </a:solidFill>
                <a:latin typeface="Cambria"/>
                <a:ea typeface="Cambria"/>
                <a:cs typeface="Cambria"/>
                <a:sym typeface="Cambria"/>
              </a:rPr>
              <a:t>M.S Ramaiah School of Advanced Studies</a:t>
            </a:r>
            <a:endParaRPr/>
          </a:p>
          <a:p>
            <a:pPr indent="-342900" lvl="0" marL="342900" rtl="0" algn="l">
              <a:spcBef>
                <a:spcPts val="462"/>
              </a:spcBef>
              <a:spcAft>
                <a:spcPts val="0"/>
              </a:spcAft>
              <a:buClr>
                <a:schemeClr val="dk1"/>
              </a:buClr>
              <a:buSzPct val="100000"/>
              <a:buFont typeface="Noto Sans Symbols"/>
              <a:buChar char="❖"/>
            </a:pPr>
            <a:r>
              <a:rPr lang="en-US" sz="3300">
                <a:solidFill>
                  <a:schemeClr val="dk1"/>
                </a:solidFill>
                <a:latin typeface="Cambria"/>
                <a:ea typeface="Cambria"/>
                <a:cs typeface="Cambria"/>
                <a:sym typeface="Cambria"/>
              </a:rPr>
              <a:t>Assistant Professor - Mechanical Engineering, SDM College of Engg &amp; Tech</a:t>
            </a:r>
            <a:endParaRPr/>
          </a:p>
          <a:p>
            <a:pPr indent="-342900" lvl="0" marL="342900" rtl="0" algn="l">
              <a:spcBef>
                <a:spcPts val="448"/>
              </a:spcBef>
              <a:spcAft>
                <a:spcPts val="0"/>
              </a:spcAft>
              <a:buClr>
                <a:schemeClr val="dk1"/>
              </a:buClr>
              <a:buSzPct val="100000"/>
              <a:buNone/>
            </a:pPr>
            <a:r>
              <a:t/>
            </a:r>
            <a:endParaRPr>
              <a:solidFill>
                <a:schemeClr val="dk1"/>
              </a:solidFill>
            </a:endParaRPr>
          </a:p>
          <a:p>
            <a:pPr indent="-254000" lvl="0" marL="342900" rtl="0" algn="l">
              <a:spcBef>
                <a:spcPts val="280"/>
              </a:spcBef>
              <a:spcAft>
                <a:spcPts val="0"/>
              </a:spcAft>
              <a:buClr>
                <a:schemeClr val="dk1"/>
              </a:buClr>
              <a:buSzPct val="100000"/>
              <a:buFont typeface="Noto Sans Symbols"/>
              <a:buNone/>
            </a:pPr>
            <a:r>
              <a:t/>
            </a:r>
            <a:endParaRPr sz="2000">
              <a:solidFill>
                <a:schemeClr val="lt1"/>
              </a:solidFill>
            </a:endParaRPr>
          </a:p>
          <a:p>
            <a:pPr indent="-342900" lvl="0" marL="342900" rtl="0" algn="l">
              <a:spcBef>
                <a:spcPts val="448"/>
              </a:spcBef>
              <a:spcAft>
                <a:spcPts val="0"/>
              </a:spcAft>
              <a:buClr>
                <a:schemeClr val="dk1"/>
              </a:buClr>
              <a:buSzPct val="100000"/>
              <a:buNone/>
            </a:pPr>
            <a:r>
              <a:t/>
            </a:r>
            <a:endParaRPr>
              <a:solidFill>
                <a:schemeClr val="lt1"/>
              </a:solidFill>
            </a:endParaRPr>
          </a:p>
        </p:txBody>
      </p:sp>
      <p:pic>
        <p:nvPicPr>
          <p:cNvPr descr="KPIT" id="536" name="Google Shape;536;p24"/>
          <p:cNvPicPr preferRelativeResize="0"/>
          <p:nvPr/>
        </p:nvPicPr>
        <p:blipFill rotWithShape="1">
          <a:blip r:embed="rId4">
            <a:alphaModFix/>
          </a:blip>
          <a:srcRect b="0" l="0" r="0" t="0"/>
          <a:stretch/>
        </p:blipFill>
        <p:spPr>
          <a:xfrm>
            <a:off x="7848600" y="228600"/>
            <a:ext cx="1066800" cy="914400"/>
          </a:xfrm>
          <a:prstGeom prst="rect">
            <a:avLst/>
          </a:prstGeom>
          <a:noFill/>
          <a:ln>
            <a:noFill/>
          </a:ln>
        </p:spPr>
      </p:pic>
      <p:pic>
        <p:nvPicPr>
          <p:cNvPr descr="D:\guest photo\KEYSTONE EVENT\Report\guest\Rajendra Kango.jpg" id="537" name="Google Shape;537;p24"/>
          <p:cNvPicPr preferRelativeResize="0"/>
          <p:nvPr/>
        </p:nvPicPr>
        <p:blipFill rotWithShape="1">
          <a:blip r:embed="rId5">
            <a:alphaModFix/>
          </a:blip>
          <a:srcRect b="0" l="0" r="0" t="0"/>
          <a:stretch/>
        </p:blipFill>
        <p:spPr>
          <a:xfrm>
            <a:off x="4800600" y="1524000"/>
            <a:ext cx="3886200" cy="2234971"/>
          </a:xfrm>
          <a:prstGeom prst="rect">
            <a:avLst/>
          </a:prstGeom>
          <a:noFill/>
          <a:ln cap="sq" cmpd="thickThin" w="76200">
            <a:solidFill>
              <a:srgbClr val="000000"/>
            </a:solidFill>
            <a:prstDash val="solid"/>
            <a:miter lim="800000"/>
            <a:headEnd len="sm" w="sm" type="none"/>
            <a:tailEnd len="sm" w="sm" type="none"/>
          </a:ln>
        </p:spPr>
      </p:pic>
      <p:pic>
        <p:nvPicPr>
          <p:cNvPr id="538" name="Google Shape;538;p24"/>
          <p:cNvPicPr preferRelativeResize="0"/>
          <p:nvPr/>
        </p:nvPicPr>
        <p:blipFill rotWithShape="1">
          <a:blip r:embed="rId6">
            <a:alphaModFix/>
          </a:blip>
          <a:srcRect b="5713" l="0" r="0" t="0"/>
          <a:stretch/>
        </p:blipFill>
        <p:spPr>
          <a:xfrm>
            <a:off x="4800600" y="4191000"/>
            <a:ext cx="3886200" cy="2333421"/>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539" name="Google Shape;539;p24"/>
          <p:cNvPicPr preferRelativeResize="0"/>
          <p:nvPr/>
        </p:nvPicPr>
        <p:blipFill rotWithShape="1">
          <a:blip r:embed="rId7">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split orient="ver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p25"/>
          <p:cNvSpPr txBox="1"/>
          <p:nvPr>
            <p:ph type="title"/>
          </p:nvPr>
        </p:nvSpPr>
        <p:spPr>
          <a:xfrm>
            <a:off x="1295400" y="152400"/>
            <a:ext cx="6172200" cy="14478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800"/>
              <a:buFont typeface="Cambria"/>
              <a:buNone/>
            </a:pPr>
            <a:r>
              <a:rPr b="1" lang="en-US" sz="1800">
                <a:solidFill>
                  <a:schemeClr val="dk1"/>
                </a:solidFill>
                <a:latin typeface="Cambria"/>
                <a:ea typeface="Cambria"/>
                <a:cs typeface="Cambria"/>
                <a:sym typeface="Cambria"/>
              </a:rPr>
              <a:t>Mr. Rajendra  Kango </a:t>
            </a:r>
            <a:br>
              <a:rPr lang="en-US" sz="1800">
                <a:solidFill>
                  <a:schemeClr val="dk1"/>
                </a:solidFill>
                <a:latin typeface="Cambria"/>
                <a:ea typeface="Cambria"/>
                <a:cs typeface="Cambria"/>
                <a:sym typeface="Cambria"/>
              </a:rPr>
            </a:br>
            <a:r>
              <a:rPr lang="en-US" sz="1800">
                <a:solidFill>
                  <a:schemeClr val="dk1"/>
                </a:solidFill>
                <a:latin typeface="Cambria"/>
                <a:ea typeface="Cambria"/>
                <a:cs typeface="Cambria"/>
                <a:sym typeface="Cambria"/>
              </a:rPr>
              <a:t>Sr. Manager at KPIT Cummins</a:t>
            </a:r>
            <a:endParaRPr sz="1800">
              <a:solidFill>
                <a:schemeClr val="dk1"/>
              </a:solidFill>
              <a:latin typeface="Cambria"/>
              <a:ea typeface="Cambria"/>
              <a:cs typeface="Cambria"/>
              <a:sym typeface="Cambria"/>
            </a:endParaRPr>
          </a:p>
        </p:txBody>
      </p:sp>
      <p:pic>
        <p:nvPicPr>
          <p:cNvPr descr="KPIT" id="545" name="Google Shape;545;p25"/>
          <p:cNvPicPr preferRelativeResize="0"/>
          <p:nvPr/>
        </p:nvPicPr>
        <p:blipFill rotWithShape="1">
          <a:blip r:embed="rId4">
            <a:alphaModFix/>
          </a:blip>
          <a:srcRect b="0" l="0" r="0" t="0"/>
          <a:stretch/>
        </p:blipFill>
        <p:spPr>
          <a:xfrm>
            <a:off x="7740352" y="260648"/>
            <a:ext cx="1143000" cy="1143000"/>
          </a:xfrm>
          <a:prstGeom prst="rect">
            <a:avLst/>
          </a:prstGeom>
          <a:noFill/>
          <a:ln>
            <a:noFill/>
          </a:ln>
        </p:spPr>
      </p:pic>
      <p:pic>
        <p:nvPicPr>
          <p:cNvPr descr="\\KATRE-PC\tnp\LIC 16-17\Report\guest\KANGO.jpg" id="546" name="Google Shape;546;p25"/>
          <p:cNvPicPr preferRelativeResize="0"/>
          <p:nvPr/>
        </p:nvPicPr>
        <p:blipFill rotWithShape="1">
          <a:blip r:embed="rId5">
            <a:alphaModFix/>
          </a:blip>
          <a:srcRect b="0" l="0" r="0" t="9677"/>
          <a:stretch/>
        </p:blipFill>
        <p:spPr>
          <a:xfrm>
            <a:off x="5181600" y="1828800"/>
            <a:ext cx="3810000" cy="2113155"/>
          </a:xfrm>
          <a:prstGeom prst="rect">
            <a:avLst/>
          </a:prstGeom>
          <a:noFill/>
          <a:ln cap="sq" cmpd="thickThin" w="76200">
            <a:solidFill>
              <a:srgbClr val="000000"/>
            </a:solidFill>
            <a:prstDash val="solid"/>
            <a:miter lim="800000"/>
            <a:headEnd len="sm" w="sm" type="none"/>
            <a:tailEnd len="sm" w="sm" type="none"/>
          </a:ln>
        </p:spPr>
      </p:pic>
      <p:pic>
        <p:nvPicPr>
          <p:cNvPr descr="D:\guest photo\KEYSTONE EVENT\Report\guest\KANGO 1.jpg" id="547" name="Google Shape;547;p25"/>
          <p:cNvPicPr preferRelativeResize="0"/>
          <p:nvPr/>
        </p:nvPicPr>
        <p:blipFill rotWithShape="1">
          <a:blip r:embed="rId6">
            <a:alphaModFix/>
          </a:blip>
          <a:srcRect b="0" l="3372" r="3875" t="7609"/>
          <a:stretch/>
        </p:blipFill>
        <p:spPr>
          <a:xfrm>
            <a:off x="457200" y="1828800"/>
            <a:ext cx="4419600" cy="2130425"/>
          </a:xfrm>
          <a:prstGeom prst="rect">
            <a:avLst/>
          </a:prstGeom>
          <a:noFill/>
          <a:ln cap="sq" cmpd="thickThin" w="76200">
            <a:solidFill>
              <a:srgbClr val="000000"/>
            </a:solidFill>
            <a:prstDash val="solid"/>
            <a:miter lim="800000"/>
            <a:headEnd len="sm" w="sm" type="none"/>
            <a:tailEnd len="sm" w="sm" type="none"/>
          </a:ln>
        </p:spPr>
      </p:pic>
      <p:pic>
        <p:nvPicPr>
          <p:cNvPr descr="http://nciii.in/img/speakers/renukakrishna.jpg" id="548" name="Google Shape;548;p25"/>
          <p:cNvPicPr preferRelativeResize="0"/>
          <p:nvPr/>
        </p:nvPicPr>
        <p:blipFill rotWithShape="1">
          <a:blip r:embed="rId7">
            <a:alphaModFix/>
          </a:blip>
          <a:srcRect b="0" l="0" r="0" t="0"/>
          <a:stretch/>
        </p:blipFill>
        <p:spPr>
          <a:xfrm>
            <a:off x="457200" y="4267200"/>
            <a:ext cx="1981199" cy="2057400"/>
          </a:xfrm>
          <a:prstGeom prst="rect">
            <a:avLst/>
          </a:prstGeom>
          <a:noFill/>
          <a:ln cap="sq" cmpd="thickThin" w="76200">
            <a:solidFill>
              <a:srgbClr val="000000"/>
            </a:solidFill>
            <a:prstDash val="solid"/>
            <a:miter lim="800000"/>
            <a:headEnd len="sm" w="sm" type="none"/>
            <a:tailEnd len="sm" w="sm" type="none"/>
          </a:ln>
        </p:spPr>
      </p:pic>
      <p:sp>
        <p:nvSpPr>
          <p:cNvPr id="549" name="Google Shape;549;p25"/>
          <p:cNvSpPr/>
          <p:nvPr/>
        </p:nvSpPr>
        <p:spPr>
          <a:xfrm>
            <a:off x="3124200" y="4581128"/>
            <a:ext cx="4572000" cy="1754326"/>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ctr">
              <a:spcBef>
                <a:spcPts val="0"/>
              </a:spcBef>
              <a:spcAft>
                <a:spcPts val="0"/>
              </a:spcAft>
              <a:buNone/>
            </a:pPr>
            <a:r>
              <a:rPr b="1" lang="en-US" sz="1800">
                <a:solidFill>
                  <a:schemeClr val="dk1"/>
                </a:solidFill>
                <a:latin typeface="Cambria"/>
                <a:ea typeface="Cambria"/>
                <a:cs typeface="Cambria"/>
                <a:sym typeface="Cambria"/>
              </a:rPr>
              <a:t>Ms. Renuka Krishna</a:t>
            </a:r>
            <a:br>
              <a:rPr lang="en-US" sz="1800">
                <a:solidFill>
                  <a:schemeClr val="dk1"/>
                </a:solidFill>
                <a:latin typeface="Cambria"/>
                <a:ea typeface="Cambria"/>
                <a:cs typeface="Cambria"/>
                <a:sym typeface="Cambria"/>
              </a:rPr>
            </a:br>
            <a:r>
              <a:rPr lang="en-US" sz="1800">
                <a:solidFill>
                  <a:schemeClr val="dk1"/>
                </a:solidFill>
                <a:latin typeface="Cambria"/>
                <a:ea typeface="Cambria"/>
                <a:cs typeface="Cambria"/>
                <a:sym typeface="Cambria"/>
              </a:rPr>
              <a:t>HR at KPIT  Mahindra-British Telecom Ltd.</a:t>
            </a:r>
            <a:endParaRPr/>
          </a:p>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pic>
        <p:nvPicPr>
          <p:cNvPr descr="D:\desk\photo\Keystone  Final Logo.jpg" id="550" name="Google Shape;550;p25"/>
          <p:cNvPicPr preferRelativeResize="0"/>
          <p:nvPr/>
        </p:nvPicPr>
        <p:blipFill rotWithShape="1">
          <a:blip r:embed="rId8">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split orient="ver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26"/>
          <p:cNvSpPr txBox="1"/>
          <p:nvPr>
            <p:ph type="title"/>
          </p:nvPr>
        </p:nvSpPr>
        <p:spPr>
          <a:xfrm>
            <a:off x="1447800" y="0"/>
            <a:ext cx="6477000" cy="1600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br>
              <a:rPr lang="en-US" sz="2700"/>
            </a:br>
            <a:br>
              <a:rPr lang="en-US" sz="2700"/>
            </a:br>
            <a:br>
              <a:rPr lang="en-US" sz="2700"/>
            </a:br>
            <a:br>
              <a:rPr lang="en-US" sz="2700"/>
            </a:br>
            <a:br>
              <a:rPr lang="en-US" sz="2700"/>
            </a:br>
            <a:endParaRPr b="1" sz="2700">
              <a:solidFill>
                <a:schemeClr val="lt1"/>
              </a:solidFill>
            </a:endParaRPr>
          </a:p>
        </p:txBody>
      </p:sp>
      <p:sp>
        <p:nvSpPr>
          <p:cNvPr id="556" name="Google Shape;556;p26"/>
          <p:cNvSpPr txBox="1"/>
          <p:nvPr>
            <p:ph idx="1" type="body"/>
          </p:nvPr>
        </p:nvSpPr>
        <p:spPr>
          <a:xfrm>
            <a:off x="762000" y="1524000"/>
            <a:ext cx="3505200" cy="4191000"/>
          </a:xfrm>
          <a:prstGeom prst="rect">
            <a:avLst/>
          </a:prstGeom>
          <a:noFill/>
          <a:ln>
            <a:noFill/>
          </a:ln>
        </p:spPr>
        <p:txBody>
          <a:bodyPr anchorCtr="0" anchor="t" bIns="45700" lIns="91425" spcFirstLastPara="1" rIns="91425" wrap="square" tIns="45700">
            <a:normAutofit/>
          </a:bodyPr>
          <a:lstStyle/>
          <a:p>
            <a:pPr indent="-342900" lvl="0" marL="342900" rtl="0" algn="ctr">
              <a:spcBef>
                <a:spcPts val="0"/>
              </a:spcBef>
              <a:spcAft>
                <a:spcPts val="0"/>
              </a:spcAft>
              <a:buClr>
                <a:schemeClr val="dk1"/>
              </a:buClr>
              <a:buSzPts val="3200"/>
              <a:buNone/>
            </a:pPr>
            <a:r>
              <a:t/>
            </a:r>
            <a:endParaRPr b="1">
              <a:solidFill>
                <a:schemeClr val="lt1"/>
              </a:solidFill>
            </a:endParaRPr>
          </a:p>
          <a:p>
            <a:pPr indent="-342900" lvl="0" marL="342900" rtl="0" algn="l">
              <a:spcBef>
                <a:spcPts val="440"/>
              </a:spcBef>
              <a:spcAft>
                <a:spcPts val="0"/>
              </a:spcAft>
              <a:buClr>
                <a:schemeClr val="dk1"/>
              </a:buClr>
              <a:buSzPts val="2200"/>
              <a:buNone/>
            </a:pPr>
            <a:r>
              <a:t/>
            </a:r>
            <a:endParaRPr b="1" sz="2200" u="sng">
              <a:solidFill>
                <a:schemeClr val="lt1"/>
              </a:solidFill>
              <a:latin typeface="Calibri"/>
              <a:ea typeface="Calibri"/>
              <a:cs typeface="Calibri"/>
              <a:sym typeface="Calibri"/>
            </a:endParaRPr>
          </a:p>
          <a:p>
            <a:pPr indent="-190500" lvl="0" marL="342900" rtl="0" algn="l">
              <a:spcBef>
                <a:spcPts val="480"/>
              </a:spcBef>
              <a:spcAft>
                <a:spcPts val="0"/>
              </a:spcAft>
              <a:buClr>
                <a:schemeClr val="dk1"/>
              </a:buClr>
              <a:buSzPts val="2400"/>
              <a:buNone/>
            </a:pPr>
            <a:r>
              <a:t/>
            </a:r>
            <a:endParaRPr sz="24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2400"/>
              <a:buNone/>
            </a:pPr>
            <a:r>
              <a:t/>
            </a:r>
            <a:endParaRPr sz="2400" u="sng">
              <a:solidFill>
                <a:schemeClr val="lt1"/>
              </a:solidFill>
              <a:latin typeface="Calibri"/>
              <a:ea typeface="Calibri"/>
              <a:cs typeface="Calibri"/>
              <a:sym typeface="Calibri"/>
            </a:endParaRPr>
          </a:p>
        </p:txBody>
      </p:sp>
      <p:sp>
        <p:nvSpPr>
          <p:cNvPr id="557" name="Google Shape;557;p26"/>
          <p:cNvSpPr/>
          <p:nvPr/>
        </p:nvSpPr>
        <p:spPr>
          <a:xfrm>
            <a:off x="1763688" y="260649"/>
            <a:ext cx="5638800" cy="92333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1800">
              <a:solidFill>
                <a:schemeClr val="dk1"/>
              </a:solidFill>
              <a:latin typeface="Cambria"/>
              <a:ea typeface="Cambria"/>
              <a:cs typeface="Cambria"/>
              <a:sym typeface="Cambria"/>
            </a:endParaRPr>
          </a:p>
          <a:p>
            <a:pPr indent="0" lvl="0" marL="0" marR="0" rtl="0" algn="ctr">
              <a:spcBef>
                <a:spcPts val="0"/>
              </a:spcBef>
              <a:spcAft>
                <a:spcPts val="0"/>
              </a:spcAft>
              <a:buNone/>
            </a:pPr>
            <a:r>
              <a:rPr b="1" lang="en-US" sz="1800">
                <a:solidFill>
                  <a:schemeClr val="dk1"/>
                </a:solidFill>
                <a:latin typeface="Cambria"/>
                <a:ea typeface="Cambria"/>
                <a:cs typeface="Cambria"/>
                <a:sym typeface="Cambria"/>
              </a:rPr>
              <a:t>Mr. Rajesh Sharma</a:t>
            </a:r>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Learning &amp; Development at Suzlon Energy</a:t>
            </a:r>
            <a:endParaRPr sz="1800">
              <a:solidFill>
                <a:schemeClr val="dk1"/>
              </a:solidFill>
              <a:latin typeface="Cambria"/>
              <a:ea typeface="Cambria"/>
              <a:cs typeface="Cambria"/>
              <a:sym typeface="Cambria"/>
            </a:endParaRPr>
          </a:p>
        </p:txBody>
      </p:sp>
      <p:pic>
        <p:nvPicPr>
          <p:cNvPr descr="Suzlon Energy Ltd" id="558" name="Google Shape;558;p26">
            <a:hlinkClick r:id="rId4"/>
          </p:cNvPr>
          <p:cNvPicPr preferRelativeResize="0"/>
          <p:nvPr/>
        </p:nvPicPr>
        <p:blipFill rotWithShape="1">
          <a:blip r:embed="rId5">
            <a:alphaModFix/>
          </a:blip>
          <a:srcRect b="0" l="0" r="0" t="0"/>
          <a:stretch/>
        </p:blipFill>
        <p:spPr>
          <a:xfrm>
            <a:off x="7429504" y="304800"/>
            <a:ext cx="1714496" cy="838200"/>
          </a:xfrm>
          <a:prstGeom prst="rect">
            <a:avLst/>
          </a:prstGeom>
          <a:noFill/>
          <a:ln>
            <a:noFill/>
          </a:ln>
        </p:spPr>
      </p:pic>
      <p:pic>
        <p:nvPicPr>
          <p:cNvPr descr="F:\photo\_DSC2611.jpg" id="559" name="Google Shape;559;p26"/>
          <p:cNvPicPr preferRelativeResize="0"/>
          <p:nvPr/>
        </p:nvPicPr>
        <p:blipFill rotWithShape="1">
          <a:blip r:embed="rId6">
            <a:alphaModFix/>
          </a:blip>
          <a:srcRect b="0" l="7584" r="0" t="11406"/>
          <a:stretch/>
        </p:blipFill>
        <p:spPr>
          <a:xfrm>
            <a:off x="4648978" y="1581329"/>
            <a:ext cx="3714027" cy="2381071"/>
          </a:xfrm>
          <a:prstGeom prst="rect">
            <a:avLst/>
          </a:prstGeom>
          <a:noFill/>
          <a:ln cap="sq" cmpd="thickThin" w="76200">
            <a:solidFill>
              <a:srgbClr val="000000"/>
            </a:solidFill>
            <a:prstDash val="solid"/>
            <a:miter lim="800000"/>
            <a:headEnd len="sm" w="sm" type="none"/>
            <a:tailEnd len="sm" w="sm" type="none"/>
          </a:ln>
        </p:spPr>
      </p:pic>
      <p:pic>
        <p:nvPicPr>
          <p:cNvPr descr="F:\photo\_DSC2613.jpg" id="560" name="Google Shape;560;p26"/>
          <p:cNvPicPr preferRelativeResize="0"/>
          <p:nvPr/>
        </p:nvPicPr>
        <p:blipFill rotWithShape="1">
          <a:blip r:embed="rId7">
            <a:alphaModFix/>
          </a:blip>
          <a:srcRect b="19920" l="0" r="0" t="37467"/>
          <a:stretch/>
        </p:blipFill>
        <p:spPr>
          <a:xfrm>
            <a:off x="1371600" y="4267200"/>
            <a:ext cx="6553200" cy="2072640"/>
          </a:xfrm>
          <a:prstGeom prst="rect">
            <a:avLst/>
          </a:prstGeom>
          <a:noFill/>
          <a:ln cap="sq" cmpd="thickThin" w="76200">
            <a:solidFill>
              <a:srgbClr val="000000"/>
            </a:solidFill>
            <a:prstDash val="solid"/>
            <a:miter lim="800000"/>
            <a:headEnd len="sm" w="sm" type="none"/>
            <a:tailEnd len="sm" w="sm" type="none"/>
          </a:ln>
        </p:spPr>
      </p:pic>
      <p:pic>
        <p:nvPicPr>
          <p:cNvPr descr="F:\photo\_DSC2621.JPG" id="561" name="Google Shape;561;p26"/>
          <p:cNvPicPr preferRelativeResize="0"/>
          <p:nvPr/>
        </p:nvPicPr>
        <p:blipFill rotWithShape="1">
          <a:blip r:embed="rId8">
            <a:alphaModFix/>
          </a:blip>
          <a:srcRect b="0" l="0" r="0" t="0"/>
          <a:stretch/>
        </p:blipFill>
        <p:spPr>
          <a:xfrm>
            <a:off x="770267" y="1581329"/>
            <a:ext cx="3581131" cy="2381071"/>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562" name="Google Shape;562;p26"/>
          <p:cNvPicPr preferRelativeResize="0"/>
          <p:nvPr/>
        </p:nvPicPr>
        <p:blipFill rotWithShape="1">
          <a:blip r:embed="rId9">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14:dur="2500">
    <p:blinds dir="ver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27"/>
          <p:cNvSpPr txBox="1"/>
          <p:nvPr>
            <p:ph type="title"/>
          </p:nvPr>
        </p:nvSpPr>
        <p:spPr>
          <a:xfrm>
            <a:off x="1676400" y="304800"/>
            <a:ext cx="5715000" cy="9906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800"/>
              <a:buFont typeface="Cambria"/>
              <a:buNone/>
            </a:pPr>
            <a:r>
              <a:rPr b="1" lang="en-US" sz="1800">
                <a:solidFill>
                  <a:schemeClr val="dk1"/>
                </a:solidFill>
                <a:latin typeface="Cambria"/>
                <a:ea typeface="Cambria"/>
                <a:cs typeface="Cambria"/>
                <a:sym typeface="Cambria"/>
              </a:rPr>
              <a:t>Dr. Ravindra  Utgikar</a:t>
            </a:r>
            <a:br>
              <a:rPr lang="en-US" sz="1800">
                <a:solidFill>
                  <a:schemeClr val="dk1"/>
                </a:solidFill>
                <a:latin typeface="Cambria"/>
                <a:ea typeface="Cambria"/>
                <a:cs typeface="Cambria"/>
                <a:sym typeface="Cambria"/>
              </a:rPr>
            </a:br>
            <a:r>
              <a:rPr lang="en-US" sz="1800">
                <a:solidFill>
                  <a:schemeClr val="dk1"/>
                </a:solidFill>
                <a:latin typeface="Cambria"/>
                <a:ea typeface="Cambria"/>
                <a:cs typeface="Cambria"/>
                <a:sym typeface="Cambria"/>
              </a:rPr>
              <a:t>Vice President, PRAJ Industries Ltd.</a:t>
            </a:r>
            <a:endParaRPr sz="1800">
              <a:solidFill>
                <a:schemeClr val="dk1"/>
              </a:solidFill>
              <a:latin typeface="Cambria"/>
              <a:ea typeface="Cambria"/>
              <a:cs typeface="Cambria"/>
              <a:sym typeface="Cambria"/>
            </a:endParaRPr>
          </a:p>
        </p:txBody>
      </p:sp>
      <p:pic>
        <p:nvPicPr>
          <p:cNvPr descr="C:\Users\Technical staff\Downloads\12039158_719671524844347_2307683888222581900_o.jpg" id="568" name="Google Shape;568;p27"/>
          <p:cNvPicPr preferRelativeResize="0"/>
          <p:nvPr>
            <p:ph idx="1" type="body"/>
          </p:nvPr>
        </p:nvPicPr>
        <p:blipFill rotWithShape="1">
          <a:blip r:embed="rId4">
            <a:alphaModFix/>
          </a:blip>
          <a:srcRect b="0" l="0" r="0" t="0"/>
          <a:stretch/>
        </p:blipFill>
        <p:spPr>
          <a:xfrm>
            <a:off x="2483768" y="4193771"/>
            <a:ext cx="4006735" cy="2664229"/>
          </a:xfrm>
          <a:prstGeom prst="rect">
            <a:avLst/>
          </a:prstGeom>
          <a:noFill/>
          <a:ln cap="sq" cmpd="thickThin" w="76200">
            <a:solidFill>
              <a:srgbClr val="000000"/>
            </a:solidFill>
            <a:prstDash val="solid"/>
            <a:miter lim="800000"/>
            <a:headEnd len="sm" w="sm" type="none"/>
            <a:tailEnd len="sm" w="sm" type="none"/>
          </a:ln>
        </p:spPr>
      </p:pic>
      <p:pic>
        <p:nvPicPr>
          <p:cNvPr descr="praj" id="569" name="Google Shape;569;p27"/>
          <p:cNvPicPr preferRelativeResize="0"/>
          <p:nvPr/>
        </p:nvPicPr>
        <p:blipFill rotWithShape="1">
          <a:blip r:embed="rId5">
            <a:alphaModFix/>
          </a:blip>
          <a:srcRect b="0" l="0" r="0" t="0"/>
          <a:stretch/>
        </p:blipFill>
        <p:spPr>
          <a:xfrm>
            <a:off x="7620000" y="304800"/>
            <a:ext cx="1295400" cy="914400"/>
          </a:xfrm>
          <a:prstGeom prst="rect">
            <a:avLst/>
          </a:prstGeom>
          <a:noFill/>
          <a:ln>
            <a:noFill/>
          </a:ln>
        </p:spPr>
      </p:pic>
      <p:pic>
        <p:nvPicPr>
          <p:cNvPr descr="C:\Users\Technical staff\Downloads\12109883_719671414844358_2455733529994163681_o.jpg" id="570" name="Google Shape;570;p27"/>
          <p:cNvPicPr preferRelativeResize="0"/>
          <p:nvPr/>
        </p:nvPicPr>
        <p:blipFill rotWithShape="1">
          <a:blip r:embed="rId6">
            <a:alphaModFix/>
          </a:blip>
          <a:srcRect b="25792" l="23223" r="24249" t="20124"/>
          <a:stretch/>
        </p:blipFill>
        <p:spPr>
          <a:xfrm>
            <a:off x="1219200" y="1676400"/>
            <a:ext cx="3200400" cy="2189747"/>
          </a:xfrm>
          <a:prstGeom prst="rect">
            <a:avLst/>
          </a:prstGeom>
          <a:noFill/>
          <a:ln cap="sq" cmpd="thickThin" w="76200">
            <a:solidFill>
              <a:srgbClr val="000000"/>
            </a:solidFill>
            <a:prstDash val="solid"/>
            <a:miter lim="800000"/>
            <a:headEnd len="sm" w="sm" type="none"/>
            <a:tailEnd len="sm" w="sm" type="none"/>
          </a:ln>
        </p:spPr>
      </p:pic>
      <p:pic>
        <p:nvPicPr>
          <p:cNvPr descr="C:\Users\Technical staff\Downloads\11225101_719674518177381_181608202072216760_o.jpg" id="571" name="Google Shape;571;p27"/>
          <p:cNvPicPr preferRelativeResize="0"/>
          <p:nvPr/>
        </p:nvPicPr>
        <p:blipFill rotWithShape="1">
          <a:blip r:embed="rId7">
            <a:alphaModFix/>
          </a:blip>
          <a:srcRect b="0" l="0" r="0" t="5405"/>
          <a:stretch/>
        </p:blipFill>
        <p:spPr>
          <a:xfrm>
            <a:off x="4724400" y="1676400"/>
            <a:ext cx="3286346" cy="2189747"/>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572" name="Google Shape;572;p27"/>
          <p:cNvPicPr preferRelativeResize="0"/>
          <p:nvPr/>
        </p:nvPicPr>
        <p:blipFill rotWithShape="1">
          <a:blip r:embed="rId8">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14:dur="2500">
    <p:blinds dir="ver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28"/>
          <p:cNvSpPr txBox="1"/>
          <p:nvPr>
            <p:ph type="title"/>
          </p:nvPr>
        </p:nvSpPr>
        <p:spPr>
          <a:xfrm>
            <a:off x="1447800" y="152400"/>
            <a:ext cx="6477000" cy="1066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endParaRPr b="1" sz="2700">
              <a:solidFill>
                <a:schemeClr val="lt1"/>
              </a:solidFill>
            </a:endParaRPr>
          </a:p>
        </p:txBody>
      </p:sp>
      <p:sp>
        <p:nvSpPr>
          <p:cNvPr id="578" name="Google Shape;578;p28"/>
          <p:cNvSpPr txBox="1"/>
          <p:nvPr>
            <p:ph idx="1" type="body"/>
          </p:nvPr>
        </p:nvSpPr>
        <p:spPr>
          <a:xfrm>
            <a:off x="228600" y="1524000"/>
            <a:ext cx="3962400" cy="50292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fontScale="92500" lnSpcReduction="10000"/>
          </a:bodyPr>
          <a:lstStyle/>
          <a:p>
            <a:pPr indent="-342900" lvl="0" marL="342900" rtl="0" algn="ctr">
              <a:spcBef>
                <a:spcPts val="0"/>
              </a:spcBef>
              <a:spcAft>
                <a:spcPts val="0"/>
              </a:spcAft>
              <a:buClr>
                <a:schemeClr val="dk1"/>
              </a:buClr>
              <a:buSzPct val="100000"/>
              <a:buNone/>
            </a:pPr>
            <a:r>
              <a:t/>
            </a:r>
            <a:endParaRPr b="1" u="sng">
              <a:solidFill>
                <a:schemeClr val="lt1"/>
              </a:solidFill>
            </a:endParaRPr>
          </a:p>
          <a:p>
            <a:pPr indent="0" lvl="0" marL="0" rtl="0" algn="l">
              <a:spcBef>
                <a:spcPts val="425"/>
              </a:spcBef>
              <a:spcAft>
                <a:spcPts val="0"/>
              </a:spcAft>
              <a:buClr>
                <a:schemeClr val="dk1"/>
              </a:buClr>
              <a:buSzPct val="100000"/>
              <a:buNone/>
            </a:pPr>
            <a:r>
              <a:rPr lang="en-US" sz="2300" u="sng">
                <a:solidFill>
                  <a:schemeClr val="dk1"/>
                </a:solidFill>
                <a:latin typeface="Cambria"/>
                <a:ea typeface="Cambria"/>
                <a:cs typeface="Cambria"/>
                <a:sym typeface="Cambria"/>
              </a:rPr>
              <a:t>Experience</a:t>
            </a:r>
            <a:endParaRPr/>
          </a:p>
          <a:p>
            <a:pPr indent="-31" lvl="0" marL="0" rtl="0" algn="l">
              <a:spcBef>
                <a:spcPts val="425"/>
              </a:spcBef>
              <a:spcAft>
                <a:spcPts val="0"/>
              </a:spcAft>
              <a:buClr>
                <a:schemeClr val="dk1"/>
              </a:buClr>
              <a:buSzPct val="100000"/>
              <a:buFont typeface="Noto Sans Symbols"/>
              <a:buChar char="❖"/>
            </a:pPr>
            <a:r>
              <a:rPr lang="en-US" sz="2300">
                <a:solidFill>
                  <a:schemeClr val="dk1"/>
                </a:solidFill>
                <a:latin typeface="Cambria"/>
                <a:ea typeface="Cambria"/>
                <a:cs typeface="Cambria"/>
                <a:sym typeface="Cambria"/>
              </a:rPr>
              <a:t>Business Partner – HR, Persistent Systems</a:t>
            </a:r>
            <a:endParaRPr/>
          </a:p>
          <a:p>
            <a:pPr indent="135064" lvl="0" marL="0" rtl="0" algn="l">
              <a:spcBef>
                <a:spcPts val="425"/>
              </a:spcBef>
              <a:spcAft>
                <a:spcPts val="0"/>
              </a:spcAft>
              <a:buClr>
                <a:schemeClr val="dk1"/>
              </a:buClr>
              <a:buSzPct val="100000"/>
              <a:buFont typeface="Noto Sans Symbols"/>
              <a:buNone/>
            </a:pPr>
            <a:r>
              <a:t/>
            </a:r>
            <a:endParaRPr sz="2300">
              <a:solidFill>
                <a:schemeClr val="dk1"/>
              </a:solidFill>
              <a:latin typeface="Cambria"/>
              <a:ea typeface="Cambria"/>
              <a:cs typeface="Cambria"/>
              <a:sym typeface="Cambria"/>
            </a:endParaRPr>
          </a:p>
          <a:p>
            <a:pPr indent="-31" lvl="0" marL="0" rtl="0" algn="l">
              <a:spcBef>
                <a:spcPts val="425"/>
              </a:spcBef>
              <a:spcAft>
                <a:spcPts val="0"/>
              </a:spcAft>
              <a:buClr>
                <a:schemeClr val="dk1"/>
              </a:buClr>
              <a:buSzPct val="100000"/>
              <a:buFont typeface="Noto Sans Symbols"/>
              <a:buChar char="❖"/>
            </a:pPr>
            <a:r>
              <a:rPr lang="en-US" sz="2300">
                <a:solidFill>
                  <a:schemeClr val="dk1"/>
                </a:solidFill>
                <a:latin typeface="Cambria"/>
                <a:ea typeface="Cambria"/>
                <a:cs typeface="Cambria"/>
                <a:sym typeface="Cambria"/>
              </a:rPr>
              <a:t>Executive-Human Resources, Persistent Systems</a:t>
            </a:r>
            <a:endParaRPr/>
          </a:p>
          <a:p>
            <a:pPr indent="135064" lvl="0" marL="0" rtl="0" algn="l">
              <a:spcBef>
                <a:spcPts val="425"/>
              </a:spcBef>
              <a:spcAft>
                <a:spcPts val="0"/>
              </a:spcAft>
              <a:buClr>
                <a:schemeClr val="dk1"/>
              </a:buClr>
              <a:buSzPct val="100000"/>
              <a:buFont typeface="Noto Sans Symbols"/>
              <a:buNone/>
            </a:pPr>
            <a:r>
              <a:t/>
            </a:r>
            <a:endParaRPr sz="2300">
              <a:solidFill>
                <a:schemeClr val="dk1"/>
              </a:solidFill>
              <a:latin typeface="Cambria"/>
              <a:ea typeface="Cambria"/>
              <a:cs typeface="Cambria"/>
              <a:sym typeface="Cambria"/>
            </a:endParaRPr>
          </a:p>
          <a:p>
            <a:pPr indent="-31" lvl="0" marL="0" rtl="0" algn="l">
              <a:spcBef>
                <a:spcPts val="425"/>
              </a:spcBef>
              <a:spcAft>
                <a:spcPts val="0"/>
              </a:spcAft>
              <a:buClr>
                <a:schemeClr val="dk1"/>
              </a:buClr>
              <a:buSzPct val="100000"/>
              <a:buFont typeface="Noto Sans Symbols"/>
              <a:buChar char="❖"/>
            </a:pPr>
            <a:r>
              <a:rPr lang="en-US" sz="2300">
                <a:solidFill>
                  <a:schemeClr val="dk1"/>
                </a:solidFill>
                <a:latin typeface="Cambria"/>
                <a:ea typeface="Cambria"/>
                <a:cs typeface="Cambria"/>
                <a:sym typeface="Cambria"/>
              </a:rPr>
              <a:t>HR Executive, Tieto (Previously Tieto Enactor)</a:t>
            </a:r>
            <a:endParaRPr/>
          </a:p>
          <a:p>
            <a:pPr indent="135064" lvl="0" marL="0" rtl="0" algn="l">
              <a:spcBef>
                <a:spcPts val="425"/>
              </a:spcBef>
              <a:spcAft>
                <a:spcPts val="0"/>
              </a:spcAft>
              <a:buClr>
                <a:schemeClr val="dk1"/>
              </a:buClr>
              <a:buSzPct val="100000"/>
              <a:buFont typeface="Noto Sans Symbols"/>
              <a:buNone/>
            </a:pPr>
            <a:r>
              <a:t/>
            </a:r>
            <a:endParaRPr sz="2300">
              <a:solidFill>
                <a:schemeClr val="dk1"/>
              </a:solidFill>
              <a:latin typeface="Cambria"/>
              <a:ea typeface="Cambria"/>
              <a:cs typeface="Cambria"/>
              <a:sym typeface="Cambria"/>
            </a:endParaRPr>
          </a:p>
          <a:p>
            <a:pPr indent="-31" lvl="0" marL="0" rtl="0" algn="l">
              <a:spcBef>
                <a:spcPts val="425"/>
              </a:spcBef>
              <a:spcAft>
                <a:spcPts val="0"/>
              </a:spcAft>
              <a:buClr>
                <a:schemeClr val="dk1"/>
              </a:buClr>
              <a:buSzPct val="100000"/>
              <a:buFont typeface="Noto Sans Symbols"/>
              <a:buChar char="❖"/>
            </a:pPr>
            <a:r>
              <a:rPr lang="en-US" sz="2300">
                <a:solidFill>
                  <a:schemeClr val="dk1"/>
                </a:solidFill>
                <a:latin typeface="Cambria"/>
                <a:ea typeface="Cambria"/>
                <a:cs typeface="Cambria"/>
                <a:sym typeface="Cambria"/>
              </a:rPr>
              <a:t>NSR Placement Services</a:t>
            </a:r>
            <a:endParaRPr/>
          </a:p>
          <a:p>
            <a:pPr indent="135064" lvl="0" marL="0" rtl="0" algn="l">
              <a:spcBef>
                <a:spcPts val="425"/>
              </a:spcBef>
              <a:spcAft>
                <a:spcPts val="0"/>
              </a:spcAft>
              <a:buClr>
                <a:schemeClr val="dk1"/>
              </a:buClr>
              <a:buSzPct val="100000"/>
              <a:buFont typeface="Noto Sans Symbols"/>
              <a:buNone/>
            </a:pPr>
            <a:r>
              <a:t/>
            </a:r>
            <a:endParaRPr sz="2300">
              <a:solidFill>
                <a:schemeClr val="dk1"/>
              </a:solidFill>
              <a:latin typeface="Cambria"/>
              <a:ea typeface="Cambria"/>
              <a:cs typeface="Cambria"/>
              <a:sym typeface="Cambria"/>
            </a:endParaRPr>
          </a:p>
          <a:p>
            <a:pPr indent="-31" lvl="0" marL="0" rtl="0" algn="l">
              <a:spcBef>
                <a:spcPts val="425"/>
              </a:spcBef>
              <a:spcAft>
                <a:spcPts val="0"/>
              </a:spcAft>
              <a:buClr>
                <a:schemeClr val="dk1"/>
              </a:buClr>
              <a:buSzPct val="100000"/>
              <a:buFont typeface="Noto Sans Symbols"/>
              <a:buChar char="❖"/>
            </a:pPr>
            <a:r>
              <a:rPr lang="en-US" sz="2300">
                <a:solidFill>
                  <a:schemeClr val="dk1"/>
                </a:solidFill>
                <a:latin typeface="Cambria"/>
                <a:ea typeface="Cambria"/>
                <a:cs typeface="Cambria"/>
                <a:sym typeface="Cambria"/>
              </a:rPr>
              <a:t>Trainee HR, Aztec soft</a:t>
            </a:r>
            <a:endParaRPr/>
          </a:p>
          <a:p>
            <a:pPr indent="-84454" lvl="0" marL="342900" rtl="0" algn="l">
              <a:spcBef>
                <a:spcPts val="814"/>
              </a:spcBef>
              <a:spcAft>
                <a:spcPts val="0"/>
              </a:spcAft>
              <a:buClr>
                <a:schemeClr val="dk1"/>
              </a:buClr>
              <a:buSzPct val="100000"/>
              <a:buFont typeface="Noto Sans Symbols"/>
              <a:buNone/>
            </a:pPr>
            <a:r>
              <a:t/>
            </a:r>
            <a:endParaRPr b="1" sz="4400" u="sng">
              <a:solidFill>
                <a:schemeClr val="lt1"/>
              </a:solidFill>
            </a:endParaRPr>
          </a:p>
          <a:p>
            <a:pPr indent="-342900" lvl="0" marL="342900" rtl="0" algn="l">
              <a:spcBef>
                <a:spcPts val="592"/>
              </a:spcBef>
              <a:spcAft>
                <a:spcPts val="0"/>
              </a:spcAft>
              <a:buClr>
                <a:schemeClr val="dk1"/>
              </a:buClr>
              <a:buSzPct val="100000"/>
              <a:buNone/>
            </a:pPr>
            <a:r>
              <a:t/>
            </a:r>
            <a:endParaRPr b="1" u="sng">
              <a:solidFill>
                <a:schemeClr val="lt1"/>
              </a:solidFill>
            </a:endParaRPr>
          </a:p>
          <a:p>
            <a:pPr indent="0" lvl="0" marL="0" rtl="0" algn="l">
              <a:spcBef>
                <a:spcPts val="0"/>
              </a:spcBef>
              <a:spcAft>
                <a:spcPts val="0"/>
              </a:spcAft>
              <a:buClr>
                <a:schemeClr val="dk1"/>
              </a:buClr>
              <a:buSzPct val="100000"/>
              <a:buFont typeface="Noto Sans Symbols"/>
              <a:buNone/>
            </a:pPr>
            <a:r>
              <a:t/>
            </a:r>
            <a:endParaRPr b="1" sz="3200">
              <a:solidFill>
                <a:schemeClr val="lt1"/>
              </a:solidFill>
              <a:latin typeface="Calibri"/>
              <a:ea typeface="Calibri"/>
              <a:cs typeface="Calibri"/>
              <a:sym typeface="Calibri"/>
            </a:endParaRPr>
          </a:p>
          <a:p>
            <a:pPr indent="-342900" lvl="0" marL="342900" rtl="0" algn="l">
              <a:spcBef>
                <a:spcPts val="592"/>
              </a:spcBef>
              <a:spcAft>
                <a:spcPts val="0"/>
              </a:spcAft>
              <a:buClr>
                <a:schemeClr val="dk1"/>
              </a:buClr>
              <a:buSzPct val="100000"/>
              <a:buNone/>
            </a:pPr>
            <a:r>
              <a:t/>
            </a:r>
            <a:endParaRPr b="1" sz="32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ct val="100000"/>
              <a:buFont typeface="Noto Sans Symbols"/>
              <a:buNone/>
            </a:pPr>
            <a:r>
              <a:t/>
            </a:r>
            <a:endParaRPr b="1" sz="4400">
              <a:solidFill>
                <a:schemeClr val="lt1"/>
              </a:solidFill>
            </a:endParaRPr>
          </a:p>
          <a:p>
            <a:pPr indent="-342900" lvl="0" marL="342900" rtl="0" algn="l">
              <a:spcBef>
                <a:spcPts val="592"/>
              </a:spcBef>
              <a:spcAft>
                <a:spcPts val="0"/>
              </a:spcAft>
              <a:buClr>
                <a:schemeClr val="dk1"/>
              </a:buClr>
              <a:buSzPct val="100000"/>
              <a:buNone/>
            </a:pPr>
            <a:r>
              <a:t/>
            </a:r>
            <a:endParaRPr>
              <a:solidFill>
                <a:schemeClr val="lt1"/>
              </a:solidFill>
            </a:endParaRPr>
          </a:p>
          <a:p>
            <a:pPr indent="-225425" lvl="0" marL="342900" rtl="0" algn="l">
              <a:spcBef>
                <a:spcPts val="370"/>
              </a:spcBef>
              <a:spcAft>
                <a:spcPts val="0"/>
              </a:spcAft>
              <a:buClr>
                <a:schemeClr val="dk1"/>
              </a:buClr>
              <a:buSzPct val="100000"/>
              <a:buFont typeface="Noto Sans Symbols"/>
              <a:buNone/>
            </a:pPr>
            <a:r>
              <a:t/>
            </a:r>
            <a:endParaRPr sz="2000">
              <a:solidFill>
                <a:schemeClr val="lt1"/>
              </a:solidFill>
            </a:endParaRPr>
          </a:p>
          <a:p>
            <a:pPr indent="-342900" lvl="0" marL="342900" rtl="0" algn="l">
              <a:spcBef>
                <a:spcPts val="592"/>
              </a:spcBef>
              <a:spcAft>
                <a:spcPts val="0"/>
              </a:spcAft>
              <a:buClr>
                <a:schemeClr val="dk1"/>
              </a:buClr>
              <a:buSzPct val="100000"/>
              <a:buNone/>
            </a:pPr>
            <a:r>
              <a:t/>
            </a:r>
            <a:endParaRPr>
              <a:solidFill>
                <a:schemeClr val="lt1"/>
              </a:solidFill>
            </a:endParaRPr>
          </a:p>
        </p:txBody>
      </p:sp>
      <p:pic>
        <p:nvPicPr>
          <p:cNvPr descr="Atos" id="579" name="Google Shape;579;p28"/>
          <p:cNvPicPr preferRelativeResize="0"/>
          <p:nvPr/>
        </p:nvPicPr>
        <p:blipFill rotWithShape="1">
          <a:blip r:embed="rId4">
            <a:alphaModFix/>
          </a:blip>
          <a:srcRect b="0" l="0" r="0" t="0"/>
          <a:stretch/>
        </p:blipFill>
        <p:spPr>
          <a:xfrm>
            <a:off x="7772400" y="228600"/>
            <a:ext cx="1045845" cy="1045845"/>
          </a:xfrm>
          <a:prstGeom prst="rect">
            <a:avLst/>
          </a:prstGeom>
          <a:noFill/>
          <a:ln>
            <a:noFill/>
          </a:ln>
        </p:spPr>
      </p:pic>
      <p:sp>
        <p:nvSpPr>
          <p:cNvPr id="580" name="Google Shape;580;p28"/>
          <p:cNvSpPr/>
          <p:nvPr/>
        </p:nvSpPr>
        <p:spPr>
          <a:xfrm>
            <a:off x="1600200" y="304800"/>
            <a:ext cx="5791200" cy="646331"/>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Mr. Sandeep Sohoni</a:t>
            </a:r>
            <a:br>
              <a:rPr lang="en-US" sz="1800">
                <a:solidFill>
                  <a:schemeClr val="dk1"/>
                </a:solidFill>
                <a:latin typeface="Cambria"/>
                <a:ea typeface="Cambria"/>
                <a:cs typeface="Cambria"/>
                <a:sym typeface="Cambria"/>
              </a:rPr>
            </a:br>
            <a:r>
              <a:rPr lang="en-US" sz="1800">
                <a:solidFill>
                  <a:schemeClr val="dk1"/>
                </a:solidFill>
                <a:latin typeface="Cambria"/>
                <a:ea typeface="Cambria"/>
                <a:cs typeface="Cambria"/>
                <a:sym typeface="Cambria"/>
              </a:rPr>
              <a:t>Associate Manager - HR at Atos</a:t>
            </a:r>
            <a:endParaRPr sz="1800">
              <a:solidFill>
                <a:schemeClr val="dk1"/>
              </a:solidFill>
              <a:latin typeface="Cambria"/>
              <a:ea typeface="Cambria"/>
              <a:cs typeface="Cambria"/>
              <a:sym typeface="Cambria"/>
            </a:endParaRPr>
          </a:p>
        </p:txBody>
      </p:sp>
      <p:pic>
        <p:nvPicPr>
          <p:cNvPr descr="D:\guest photo\KEYSTONE EVENT\Report\guest\sohani.jpg" id="581" name="Google Shape;581;p28"/>
          <p:cNvPicPr preferRelativeResize="0"/>
          <p:nvPr/>
        </p:nvPicPr>
        <p:blipFill rotWithShape="1">
          <a:blip r:embed="rId5">
            <a:alphaModFix/>
          </a:blip>
          <a:srcRect b="13167" l="29646" r="653" t="16121"/>
          <a:stretch/>
        </p:blipFill>
        <p:spPr>
          <a:xfrm>
            <a:off x="4648200" y="1524000"/>
            <a:ext cx="3886200" cy="2210148"/>
          </a:xfrm>
          <a:prstGeom prst="rect">
            <a:avLst/>
          </a:prstGeom>
          <a:noFill/>
          <a:ln cap="sq" cmpd="thickThin" w="76200">
            <a:solidFill>
              <a:srgbClr val="000000"/>
            </a:solidFill>
            <a:prstDash val="solid"/>
            <a:miter lim="800000"/>
            <a:headEnd len="sm" w="sm" type="none"/>
            <a:tailEnd len="sm" w="sm" type="none"/>
          </a:ln>
        </p:spPr>
      </p:pic>
      <p:pic>
        <p:nvPicPr>
          <p:cNvPr descr="D:\guest photo\KEYSTONE EVENT\Report\guest\sohani1.jpg" id="582" name="Google Shape;582;p28"/>
          <p:cNvPicPr preferRelativeResize="0"/>
          <p:nvPr/>
        </p:nvPicPr>
        <p:blipFill rotWithShape="1">
          <a:blip r:embed="rId6">
            <a:alphaModFix/>
          </a:blip>
          <a:srcRect b="9799" l="10502" r="6983" t="6765"/>
          <a:stretch/>
        </p:blipFill>
        <p:spPr>
          <a:xfrm>
            <a:off x="4648200" y="4038600"/>
            <a:ext cx="3886200" cy="2614353"/>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583" name="Google Shape;583;p28"/>
          <p:cNvPicPr preferRelativeResize="0"/>
          <p:nvPr/>
        </p:nvPicPr>
        <p:blipFill rotWithShape="1">
          <a:blip r:embed="rId7">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14:dur="2500">
    <p:blinds dir="ver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7" name="Shape 587"/>
        <p:cNvGrpSpPr/>
        <p:nvPr/>
      </p:nvGrpSpPr>
      <p:grpSpPr>
        <a:xfrm>
          <a:off x="0" y="0"/>
          <a:ext cx="0" cy="0"/>
          <a:chOff x="0" y="0"/>
          <a:chExt cx="0" cy="0"/>
        </a:xfrm>
      </p:grpSpPr>
      <p:sp>
        <p:nvSpPr>
          <p:cNvPr id="588" name="Google Shape;588;p29"/>
          <p:cNvSpPr txBox="1"/>
          <p:nvPr>
            <p:ph type="title"/>
          </p:nvPr>
        </p:nvSpPr>
        <p:spPr>
          <a:xfrm>
            <a:off x="1676400" y="304800"/>
            <a:ext cx="5791200" cy="9906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latin typeface="Calibri"/>
                <a:ea typeface="Calibri"/>
                <a:cs typeface="Calibri"/>
                <a:sym typeface="Calibri"/>
              </a:rPr>
            </a:br>
            <a:r>
              <a:rPr b="1" lang="en-US" sz="2000">
                <a:solidFill>
                  <a:schemeClr val="dk1"/>
                </a:solidFill>
                <a:latin typeface="Cambria"/>
                <a:ea typeface="Cambria"/>
                <a:cs typeface="Cambria"/>
                <a:sym typeface="Cambria"/>
              </a:rPr>
              <a:t>Mr. Ashfak  Shaikh</a:t>
            </a:r>
            <a:br>
              <a:rPr lang="en-US" sz="2000">
                <a:solidFill>
                  <a:schemeClr val="dk1"/>
                </a:solidFill>
                <a:latin typeface="Cambria"/>
                <a:ea typeface="Cambria"/>
                <a:cs typeface="Cambria"/>
                <a:sym typeface="Cambria"/>
              </a:rPr>
            </a:br>
            <a:r>
              <a:rPr lang="en-US" sz="2000">
                <a:solidFill>
                  <a:schemeClr val="dk1"/>
                </a:solidFill>
                <a:latin typeface="Cambria"/>
                <a:ea typeface="Cambria"/>
                <a:cs typeface="Cambria"/>
                <a:sym typeface="Cambria"/>
              </a:rPr>
              <a:t>Senior Technical Services Manager, IBM</a:t>
            </a:r>
            <a:br>
              <a:rPr lang="en-US" sz="2700">
                <a:solidFill>
                  <a:schemeClr val="lt1"/>
                </a:solidFill>
                <a:latin typeface="Calibri"/>
                <a:ea typeface="Calibri"/>
                <a:cs typeface="Calibri"/>
                <a:sym typeface="Calibri"/>
              </a:rPr>
            </a:br>
            <a:endParaRPr b="1" sz="2700">
              <a:solidFill>
                <a:schemeClr val="lt1"/>
              </a:solidFill>
            </a:endParaRPr>
          </a:p>
        </p:txBody>
      </p:sp>
      <p:sp>
        <p:nvSpPr>
          <p:cNvPr id="589" name="Google Shape;589;p29"/>
          <p:cNvSpPr txBox="1"/>
          <p:nvPr>
            <p:ph idx="1" type="body"/>
          </p:nvPr>
        </p:nvSpPr>
        <p:spPr>
          <a:xfrm>
            <a:off x="683568" y="1772816"/>
            <a:ext cx="3505200" cy="47244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fontScale="77500" lnSpcReduction="20000"/>
          </a:bodyPr>
          <a:lstStyle/>
          <a:p>
            <a:pPr indent="-342900" lvl="0" marL="342900" rtl="0" algn="ctr">
              <a:spcBef>
                <a:spcPts val="0"/>
              </a:spcBef>
              <a:spcAft>
                <a:spcPts val="0"/>
              </a:spcAft>
              <a:buClr>
                <a:schemeClr val="dk1"/>
              </a:buClr>
              <a:buSzPct val="100000"/>
              <a:buNone/>
            </a:pPr>
            <a:r>
              <a:t/>
            </a:r>
            <a:endParaRPr b="1">
              <a:solidFill>
                <a:schemeClr val="lt1"/>
              </a:solidFill>
            </a:endParaRPr>
          </a:p>
          <a:p>
            <a:pPr indent="-342900" lvl="0" marL="342900" rtl="0" algn="l">
              <a:spcBef>
                <a:spcPts val="356"/>
              </a:spcBef>
              <a:spcAft>
                <a:spcPts val="0"/>
              </a:spcAft>
              <a:buClr>
                <a:schemeClr val="dk1"/>
              </a:buClr>
              <a:buSzPct val="100000"/>
              <a:buNone/>
            </a:pPr>
            <a:r>
              <a:rPr b="1" lang="en-US" sz="2300" u="sng">
                <a:solidFill>
                  <a:schemeClr val="dk1"/>
                </a:solidFill>
                <a:latin typeface="Cambria"/>
                <a:ea typeface="Cambria"/>
                <a:cs typeface="Cambria"/>
                <a:sym typeface="Cambria"/>
              </a:rPr>
              <a:t>Experience</a:t>
            </a:r>
            <a:endParaRPr/>
          </a:p>
          <a:p>
            <a:pPr indent="-342900" lvl="0" marL="342900" rtl="0" algn="l">
              <a:spcBef>
                <a:spcPts val="356"/>
              </a:spcBef>
              <a:spcAft>
                <a:spcPts val="0"/>
              </a:spcAft>
              <a:buClr>
                <a:schemeClr val="dk1"/>
              </a:buClr>
              <a:buSzPct val="100000"/>
              <a:buNone/>
            </a:pPr>
            <a:r>
              <a:t/>
            </a:r>
            <a:endParaRPr sz="2300">
              <a:solidFill>
                <a:schemeClr val="dk1"/>
              </a:solidFill>
              <a:latin typeface="Cambria"/>
              <a:ea typeface="Cambria"/>
              <a:cs typeface="Cambria"/>
              <a:sym typeface="Cambria"/>
            </a:endParaRPr>
          </a:p>
          <a:p>
            <a:pPr indent="-113188" lvl="0" marL="0" rtl="0" algn="l">
              <a:spcBef>
                <a:spcPts val="0"/>
              </a:spcBef>
              <a:spcAft>
                <a:spcPts val="0"/>
              </a:spcAft>
              <a:buClr>
                <a:schemeClr val="dk1"/>
              </a:buClr>
              <a:buSzPct val="100000"/>
              <a:buFont typeface="Noto Sans Symbols"/>
              <a:buChar char="❖"/>
            </a:pPr>
            <a:r>
              <a:rPr lang="en-US" sz="2300">
                <a:solidFill>
                  <a:schemeClr val="dk1"/>
                </a:solidFill>
                <a:latin typeface="Cambria"/>
                <a:ea typeface="Cambria"/>
                <a:cs typeface="Cambria"/>
                <a:sym typeface="Cambria"/>
              </a:rPr>
              <a:t>Advisory Project Manager, </a:t>
            </a:r>
            <a:endParaRPr/>
          </a:p>
          <a:p>
            <a:pPr indent="0" lvl="0" marL="0" rtl="0" algn="l">
              <a:spcBef>
                <a:spcPts val="0"/>
              </a:spcBef>
              <a:spcAft>
                <a:spcPts val="0"/>
              </a:spcAft>
              <a:buClr>
                <a:schemeClr val="dk1"/>
              </a:buClr>
              <a:buSzPct val="100000"/>
              <a:buNone/>
            </a:pPr>
            <a:r>
              <a:rPr lang="en-US" sz="2300">
                <a:solidFill>
                  <a:schemeClr val="dk1"/>
                </a:solidFill>
                <a:latin typeface="Cambria"/>
                <a:ea typeface="Cambria"/>
                <a:cs typeface="Cambria"/>
                <a:sym typeface="Cambria"/>
              </a:rPr>
              <a:t>     IBM</a:t>
            </a:r>
            <a:endParaRPr/>
          </a:p>
          <a:p>
            <a:pPr indent="0" lvl="0" marL="0" rtl="0" algn="l">
              <a:spcBef>
                <a:spcPts val="0"/>
              </a:spcBef>
              <a:spcAft>
                <a:spcPts val="0"/>
              </a:spcAft>
              <a:buClr>
                <a:schemeClr val="dk1"/>
              </a:buClr>
              <a:buSzPct val="100000"/>
              <a:buNone/>
            </a:pPr>
            <a:r>
              <a:t/>
            </a:r>
            <a:endParaRPr sz="2300">
              <a:solidFill>
                <a:schemeClr val="dk1"/>
              </a:solidFill>
              <a:latin typeface="Cambria"/>
              <a:ea typeface="Cambria"/>
              <a:cs typeface="Cambria"/>
              <a:sym typeface="Cambria"/>
            </a:endParaRPr>
          </a:p>
          <a:p>
            <a:pPr indent="-342931" lvl="0" marL="342900" rtl="0" algn="l">
              <a:spcBef>
                <a:spcPts val="356"/>
              </a:spcBef>
              <a:spcAft>
                <a:spcPts val="0"/>
              </a:spcAft>
              <a:buClr>
                <a:schemeClr val="dk1"/>
              </a:buClr>
              <a:buSzPct val="100000"/>
              <a:buFont typeface="Noto Sans Symbols"/>
              <a:buChar char="❖"/>
            </a:pPr>
            <a:r>
              <a:rPr lang="en-US" sz="2300">
                <a:solidFill>
                  <a:schemeClr val="dk1"/>
                </a:solidFill>
                <a:latin typeface="Cambria"/>
                <a:ea typeface="Cambria"/>
                <a:cs typeface="Cambria"/>
                <a:sym typeface="Cambria"/>
              </a:rPr>
              <a:t>Team member, CDS</a:t>
            </a:r>
            <a:endParaRPr/>
          </a:p>
          <a:p>
            <a:pPr indent="-229743" lvl="0" marL="342900" rtl="0" algn="l">
              <a:spcBef>
                <a:spcPts val="356"/>
              </a:spcBef>
              <a:spcAft>
                <a:spcPts val="0"/>
              </a:spcAft>
              <a:buClr>
                <a:schemeClr val="dk1"/>
              </a:buClr>
              <a:buSzPct val="100000"/>
              <a:buFont typeface="Noto Sans Symbols"/>
              <a:buNone/>
            </a:pPr>
            <a:r>
              <a:t/>
            </a:r>
            <a:endParaRPr sz="2300">
              <a:solidFill>
                <a:schemeClr val="dk1"/>
              </a:solidFill>
              <a:latin typeface="Cambria"/>
              <a:ea typeface="Cambria"/>
              <a:cs typeface="Cambria"/>
              <a:sym typeface="Cambria"/>
            </a:endParaRPr>
          </a:p>
          <a:p>
            <a:pPr indent="-342931" lvl="0" marL="342900" rtl="0" algn="l">
              <a:spcBef>
                <a:spcPts val="356"/>
              </a:spcBef>
              <a:spcAft>
                <a:spcPts val="0"/>
              </a:spcAft>
              <a:buClr>
                <a:schemeClr val="dk1"/>
              </a:buClr>
              <a:buSzPct val="100000"/>
              <a:buFont typeface="Noto Sans Symbols"/>
              <a:buChar char="❖"/>
            </a:pPr>
            <a:r>
              <a:rPr lang="en-US" sz="2300">
                <a:solidFill>
                  <a:schemeClr val="dk1"/>
                </a:solidFill>
                <a:latin typeface="Cambria"/>
                <a:ea typeface="Cambria"/>
                <a:cs typeface="Cambria"/>
                <a:sym typeface="Cambria"/>
              </a:rPr>
              <a:t>Service Delivery Manager, Wipro Technologies</a:t>
            </a:r>
            <a:endParaRPr/>
          </a:p>
          <a:p>
            <a:pPr indent="-229743" lvl="0" marL="342900" rtl="0" algn="l">
              <a:spcBef>
                <a:spcPts val="356"/>
              </a:spcBef>
              <a:spcAft>
                <a:spcPts val="0"/>
              </a:spcAft>
              <a:buClr>
                <a:schemeClr val="dk1"/>
              </a:buClr>
              <a:buSzPct val="100000"/>
              <a:buFont typeface="Noto Sans Symbols"/>
              <a:buNone/>
            </a:pPr>
            <a:r>
              <a:t/>
            </a:r>
            <a:endParaRPr sz="2300">
              <a:solidFill>
                <a:schemeClr val="dk1"/>
              </a:solidFill>
              <a:latin typeface="Cambria"/>
              <a:ea typeface="Cambria"/>
              <a:cs typeface="Cambria"/>
              <a:sym typeface="Cambria"/>
            </a:endParaRPr>
          </a:p>
          <a:p>
            <a:pPr indent="-342931" lvl="0" marL="342900" rtl="0" algn="l">
              <a:spcBef>
                <a:spcPts val="356"/>
              </a:spcBef>
              <a:spcAft>
                <a:spcPts val="0"/>
              </a:spcAft>
              <a:buClr>
                <a:schemeClr val="dk1"/>
              </a:buClr>
              <a:buSzPct val="100000"/>
              <a:buFont typeface="Noto Sans Symbols"/>
              <a:buChar char="❖"/>
            </a:pPr>
            <a:r>
              <a:rPr lang="en-US" sz="2300">
                <a:solidFill>
                  <a:schemeClr val="dk1"/>
                </a:solidFill>
                <a:latin typeface="Cambria"/>
                <a:ea typeface="Cambria"/>
                <a:cs typeface="Cambria"/>
                <a:sym typeface="Cambria"/>
              </a:rPr>
              <a:t>Team Manager, </a:t>
            </a:r>
            <a:endParaRPr/>
          </a:p>
          <a:p>
            <a:pPr indent="-342931" lvl="0" marL="342900" rtl="0" algn="l">
              <a:spcBef>
                <a:spcPts val="356"/>
              </a:spcBef>
              <a:spcAft>
                <a:spcPts val="0"/>
              </a:spcAft>
              <a:buClr>
                <a:schemeClr val="dk1"/>
              </a:buClr>
              <a:buSzPct val="100000"/>
              <a:buFont typeface="Noto Sans Symbols"/>
              <a:buChar char="❖"/>
            </a:pPr>
            <a:r>
              <a:rPr lang="en-US" sz="2300">
                <a:solidFill>
                  <a:schemeClr val="dk1"/>
                </a:solidFill>
                <a:latin typeface="Cambria"/>
                <a:ea typeface="Cambria"/>
                <a:cs typeface="Cambria"/>
                <a:sym typeface="Cambria"/>
              </a:rPr>
              <a:t>P&amp;O Nedlloyd</a:t>
            </a:r>
            <a:endParaRPr/>
          </a:p>
          <a:p>
            <a:pPr indent="-229743" lvl="0" marL="342900" rtl="0" algn="l">
              <a:spcBef>
                <a:spcPts val="356"/>
              </a:spcBef>
              <a:spcAft>
                <a:spcPts val="0"/>
              </a:spcAft>
              <a:buClr>
                <a:schemeClr val="dk1"/>
              </a:buClr>
              <a:buSzPct val="100000"/>
              <a:buFont typeface="Noto Sans Symbols"/>
              <a:buNone/>
            </a:pPr>
            <a:r>
              <a:t/>
            </a:r>
            <a:endParaRPr sz="2300">
              <a:solidFill>
                <a:schemeClr val="dk1"/>
              </a:solidFill>
              <a:latin typeface="Cambria"/>
              <a:ea typeface="Cambria"/>
              <a:cs typeface="Cambria"/>
              <a:sym typeface="Cambria"/>
            </a:endParaRPr>
          </a:p>
          <a:p>
            <a:pPr indent="-342931" lvl="0" marL="342900" rtl="0" algn="l">
              <a:spcBef>
                <a:spcPts val="356"/>
              </a:spcBef>
              <a:spcAft>
                <a:spcPts val="0"/>
              </a:spcAft>
              <a:buClr>
                <a:schemeClr val="dk1"/>
              </a:buClr>
              <a:buSzPct val="100000"/>
              <a:buFont typeface="Noto Sans Symbols"/>
              <a:buChar char="❖"/>
            </a:pPr>
            <a:r>
              <a:rPr lang="en-US" sz="2300">
                <a:solidFill>
                  <a:schemeClr val="dk1"/>
                </a:solidFill>
                <a:latin typeface="Cambria"/>
                <a:ea typeface="Cambria"/>
                <a:cs typeface="Cambria"/>
                <a:sym typeface="Cambria"/>
              </a:rPr>
              <a:t>Team Lead, Zensar</a:t>
            </a:r>
            <a:endParaRPr sz="2300">
              <a:solidFill>
                <a:schemeClr val="dk1"/>
              </a:solidFill>
              <a:latin typeface="Cambria"/>
              <a:ea typeface="Cambria"/>
              <a:cs typeface="Cambria"/>
              <a:sym typeface="Cambria"/>
            </a:endParaRPr>
          </a:p>
          <a:p>
            <a:pPr indent="-342900" lvl="0" marL="342900" rtl="0" algn="l">
              <a:spcBef>
                <a:spcPts val="356"/>
              </a:spcBef>
              <a:spcAft>
                <a:spcPts val="0"/>
              </a:spcAft>
              <a:buClr>
                <a:schemeClr val="dk1"/>
              </a:buClr>
              <a:buSzPct val="100000"/>
              <a:buNone/>
            </a:pPr>
            <a:r>
              <a:rPr lang="en-US" sz="2300">
                <a:solidFill>
                  <a:schemeClr val="dk1"/>
                </a:solidFill>
                <a:latin typeface="Cambria"/>
                <a:ea typeface="Cambria"/>
                <a:cs typeface="Cambria"/>
                <a:sym typeface="Cambria"/>
              </a:rPr>
              <a:t>     Technologies</a:t>
            </a:r>
            <a:endParaRPr/>
          </a:p>
          <a:p>
            <a:pPr indent="-342900" lvl="0" marL="342900" rtl="0" algn="l">
              <a:spcBef>
                <a:spcPts val="496"/>
              </a:spcBef>
              <a:spcAft>
                <a:spcPts val="0"/>
              </a:spcAft>
              <a:buClr>
                <a:schemeClr val="dk1"/>
              </a:buClr>
              <a:buSzPct val="100000"/>
              <a:buNone/>
            </a:pPr>
            <a:r>
              <a:t/>
            </a:r>
            <a:endParaRPr b="1" u="sng">
              <a:solidFill>
                <a:schemeClr val="lt1"/>
              </a:solidFill>
            </a:endParaRPr>
          </a:p>
          <a:p>
            <a:pPr indent="-126365" lvl="0" marL="342900" rtl="0" algn="l">
              <a:spcBef>
                <a:spcPts val="682"/>
              </a:spcBef>
              <a:spcAft>
                <a:spcPts val="0"/>
              </a:spcAft>
              <a:buClr>
                <a:schemeClr val="dk1"/>
              </a:buClr>
              <a:buSzPct val="100000"/>
              <a:buFont typeface="Noto Sans Symbols"/>
              <a:buNone/>
            </a:pPr>
            <a:r>
              <a:t/>
            </a:r>
            <a:endParaRPr b="1" sz="4400" u="sng">
              <a:solidFill>
                <a:schemeClr val="lt1"/>
              </a:solidFill>
            </a:endParaRPr>
          </a:p>
          <a:p>
            <a:pPr indent="-342900" lvl="0" marL="342900" rtl="0" algn="l">
              <a:spcBef>
                <a:spcPts val="496"/>
              </a:spcBef>
              <a:spcAft>
                <a:spcPts val="0"/>
              </a:spcAft>
              <a:buClr>
                <a:schemeClr val="dk1"/>
              </a:buClr>
              <a:buSzPct val="100000"/>
              <a:buNone/>
            </a:pPr>
            <a:r>
              <a:t/>
            </a:r>
            <a:endParaRPr b="1" u="sng">
              <a:solidFill>
                <a:schemeClr val="lt1"/>
              </a:solidFill>
            </a:endParaRPr>
          </a:p>
          <a:p>
            <a:pPr indent="0" lvl="0" marL="0" rtl="0" algn="l">
              <a:spcBef>
                <a:spcPts val="0"/>
              </a:spcBef>
              <a:spcAft>
                <a:spcPts val="0"/>
              </a:spcAft>
              <a:buClr>
                <a:schemeClr val="dk1"/>
              </a:buClr>
              <a:buSzPct val="100000"/>
              <a:buFont typeface="Noto Sans Symbols"/>
              <a:buNone/>
            </a:pPr>
            <a:r>
              <a:t/>
            </a:r>
            <a:endParaRPr b="1" sz="3200">
              <a:solidFill>
                <a:schemeClr val="lt1"/>
              </a:solidFill>
              <a:latin typeface="Calibri"/>
              <a:ea typeface="Calibri"/>
              <a:cs typeface="Calibri"/>
              <a:sym typeface="Calibri"/>
            </a:endParaRPr>
          </a:p>
          <a:p>
            <a:pPr indent="-342900" lvl="0" marL="342900" rtl="0" algn="l">
              <a:spcBef>
                <a:spcPts val="496"/>
              </a:spcBef>
              <a:spcAft>
                <a:spcPts val="0"/>
              </a:spcAft>
              <a:buClr>
                <a:schemeClr val="dk1"/>
              </a:buClr>
              <a:buSzPct val="100000"/>
              <a:buNone/>
            </a:pPr>
            <a:r>
              <a:t/>
            </a:r>
            <a:endParaRPr b="1" sz="32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ct val="100000"/>
              <a:buFont typeface="Noto Sans Symbols"/>
              <a:buNone/>
            </a:pPr>
            <a:r>
              <a:t/>
            </a:r>
            <a:endParaRPr b="1" sz="4400">
              <a:solidFill>
                <a:schemeClr val="lt1"/>
              </a:solidFill>
            </a:endParaRPr>
          </a:p>
          <a:p>
            <a:pPr indent="-342900" lvl="0" marL="342900" rtl="0" algn="l">
              <a:spcBef>
                <a:spcPts val="496"/>
              </a:spcBef>
              <a:spcAft>
                <a:spcPts val="0"/>
              </a:spcAft>
              <a:buClr>
                <a:schemeClr val="dk1"/>
              </a:buClr>
              <a:buSzPct val="100000"/>
              <a:buNone/>
            </a:pPr>
            <a:r>
              <a:t/>
            </a:r>
            <a:endParaRPr>
              <a:solidFill>
                <a:schemeClr val="lt1"/>
              </a:solidFill>
            </a:endParaRPr>
          </a:p>
          <a:p>
            <a:pPr indent="-244475" lvl="0" marL="342900" rtl="0" algn="l">
              <a:spcBef>
                <a:spcPts val="310"/>
              </a:spcBef>
              <a:spcAft>
                <a:spcPts val="0"/>
              </a:spcAft>
              <a:buClr>
                <a:schemeClr val="dk1"/>
              </a:buClr>
              <a:buSzPct val="100000"/>
              <a:buFont typeface="Noto Sans Symbols"/>
              <a:buNone/>
            </a:pPr>
            <a:r>
              <a:t/>
            </a:r>
            <a:endParaRPr sz="2000">
              <a:solidFill>
                <a:schemeClr val="lt1"/>
              </a:solidFill>
            </a:endParaRPr>
          </a:p>
          <a:p>
            <a:pPr indent="-342900" lvl="0" marL="342900" rtl="0" algn="l">
              <a:spcBef>
                <a:spcPts val="496"/>
              </a:spcBef>
              <a:spcAft>
                <a:spcPts val="0"/>
              </a:spcAft>
              <a:buClr>
                <a:schemeClr val="dk1"/>
              </a:buClr>
              <a:buSzPct val="100000"/>
              <a:buNone/>
            </a:pPr>
            <a:r>
              <a:t/>
            </a:r>
            <a:endParaRPr>
              <a:solidFill>
                <a:schemeClr val="lt1"/>
              </a:solidFill>
            </a:endParaRPr>
          </a:p>
        </p:txBody>
      </p:sp>
      <p:pic>
        <p:nvPicPr>
          <p:cNvPr descr="https://media.licdn.com/media/AAEAAQAAAAAAAAZrAAAAJDhkMDc3MDgxLTQwMDUtNDM0MS04YzczLTJhNGFlNGFiYzEyOQ.png" id="590" name="Google Shape;590;p29">
            <a:hlinkClick r:id="rId4"/>
          </p:cNvPr>
          <p:cNvPicPr preferRelativeResize="0"/>
          <p:nvPr/>
        </p:nvPicPr>
        <p:blipFill rotWithShape="1">
          <a:blip r:embed="rId5">
            <a:alphaModFix/>
          </a:blip>
          <a:srcRect b="0" l="0" r="0" t="0"/>
          <a:stretch/>
        </p:blipFill>
        <p:spPr>
          <a:xfrm>
            <a:off x="7740352" y="-1"/>
            <a:ext cx="1403648" cy="1268761"/>
          </a:xfrm>
          <a:prstGeom prst="rect">
            <a:avLst/>
          </a:prstGeom>
          <a:noFill/>
          <a:ln>
            <a:noFill/>
          </a:ln>
        </p:spPr>
      </p:pic>
      <p:pic>
        <p:nvPicPr>
          <p:cNvPr descr="Ashfak Shaikh" id="591" name="Google Shape;591;p29"/>
          <p:cNvPicPr preferRelativeResize="0"/>
          <p:nvPr/>
        </p:nvPicPr>
        <p:blipFill rotWithShape="1">
          <a:blip r:embed="rId6">
            <a:alphaModFix/>
          </a:blip>
          <a:srcRect b="0" l="0" r="0" t="0"/>
          <a:stretch/>
        </p:blipFill>
        <p:spPr>
          <a:xfrm>
            <a:off x="5410200" y="1676400"/>
            <a:ext cx="1905000" cy="19812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pic>
      <p:pic>
        <p:nvPicPr>
          <p:cNvPr descr="D:\guest photo\KEYSTONE EVENT\Report\guest\Shaikh.JPG" id="592" name="Google Shape;592;p29"/>
          <p:cNvPicPr preferRelativeResize="0"/>
          <p:nvPr/>
        </p:nvPicPr>
        <p:blipFill rotWithShape="1">
          <a:blip r:embed="rId7">
            <a:alphaModFix/>
          </a:blip>
          <a:srcRect b="4999" l="4986" r="3599" t="7499"/>
          <a:stretch/>
        </p:blipFill>
        <p:spPr>
          <a:xfrm>
            <a:off x="4572000" y="3886200"/>
            <a:ext cx="4134237" cy="2630879"/>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593" name="Google Shape;593;p29"/>
          <p:cNvPicPr preferRelativeResize="0"/>
          <p:nvPr/>
        </p:nvPicPr>
        <p:blipFill rotWithShape="1">
          <a:blip r:embed="rId8">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14:dur="2500">
    <p:blinds dir="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67000"/>
          </a:blip>
          <a:stretch>
            <a:fillRect/>
          </a:stretch>
        </a:blipFill>
      </p:bgPr>
    </p:bg>
    <p:spTree>
      <p:nvGrpSpPr>
        <p:cNvPr id="309" name="Shape 309"/>
        <p:cNvGrpSpPr/>
        <p:nvPr/>
      </p:nvGrpSpPr>
      <p:grpSpPr>
        <a:xfrm>
          <a:off x="0" y="0"/>
          <a:ext cx="0" cy="0"/>
          <a:chOff x="0" y="0"/>
          <a:chExt cx="0" cy="0"/>
        </a:xfrm>
      </p:grpSpPr>
      <p:sp>
        <p:nvSpPr>
          <p:cNvPr id="310" name="Google Shape;310;p3"/>
          <p:cNvSpPr txBox="1"/>
          <p:nvPr>
            <p:ph idx="1" type="body"/>
          </p:nvPr>
        </p:nvSpPr>
        <p:spPr>
          <a:xfrm>
            <a:off x="395536" y="1052736"/>
            <a:ext cx="8136904" cy="4231371"/>
          </a:xfrm>
          <a:prstGeom prst="rect">
            <a:avLst/>
          </a:prstGeom>
          <a:noFill/>
          <a:ln>
            <a:noFill/>
          </a:ln>
        </p:spPr>
        <p:txBody>
          <a:bodyPr anchorCtr="0" anchor="ctr" bIns="45700" lIns="91425" spcFirstLastPara="1" rIns="91425" wrap="square" tIns="45700">
            <a:normAutofit/>
          </a:bodyPr>
          <a:lstStyle/>
          <a:p>
            <a:pPr indent="-228600" lvl="1" marL="621792" rtl="0" algn="just">
              <a:lnSpc>
                <a:spcPct val="150000"/>
              </a:lnSpc>
              <a:spcBef>
                <a:spcPts val="0"/>
              </a:spcBef>
              <a:spcAft>
                <a:spcPts val="0"/>
              </a:spcAft>
              <a:buSzPts val="2000"/>
              <a:buNone/>
            </a:pPr>
            <a:r>
              <a:rPr lang="en-US" sz="2000"/>
              <a:t>  </a:t>
            </a:r>
            <a:r>
              <a:rPr lang="en-US" sz="2400">
                <a:latin typeface="Calibri"/>
                <a:ea typeface="Calibri"/>
                <a:cs typeface="Calibri"/>
                <a:sym typeface="Calibri"/>
              </a:rPr>
              <a:t>The Vision of Training &amp; Placement Cell is to Provide Personal and Career Related Support To Students With Special Emphasis on Training the Students on Employability Skills and Ultimately Provide Placements in Various Industries/Organization by Arranging Campus Placement Drives  </a:t>
            </a:r>
            <a:endParaRPr sz="2000">
              <a:latin typeface="Calibri"/>
              <a:ea typeface="Calibri"/>
              <a:cs typeface="Calibri"/>
              <a:sym typeface="Calibri"/>
            </a:endParaRPr>
          </a:p>
          <a:p>
            <a:pPr indent="-139446" lvl="0" marL="365760" rtl="0" algn="l">
              <a:spcBef>
                <a:spcPts val="400"/>
              </a:spcBef>
              <a:spcAft>
                <a:spcPts val="0"/>
              </a:spcAft>
              <a:buSzPts val="1836"/>
              <a:buNone/>
            </a:pPr>
            <a:r>
              <a:t/>
            </a:r>
            <a:endParaRPr/>
          </a:p>
        </p:txBody>
      </p:sp>
      <p:sp>
        <p:nvSpPr>
          <p:cNvPr id="311" name="Google Shape;311;p3"/>
          <p:cNvSpPr txBox="1"/>
          <p:nvPr>
            <p:ph type="title"/>
          </p:nvPr>
        </p:nvSpPr>
        <p:spPr>
          <a:xfrm>
            <a:off x="457200" y="274638"/>
            <a:ext cx="8229600" cy="65403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2"/>
              </a:buClr>
              <a:buSzPct val="100000"/>
              <a:buFont typeface="Lucida Sans"/>
              <a:buNone/>
            </a:pPr>
            <a:r>
              <a:rPr lang="en-US"/>
              <a:t>   VISION...</a:t>
            </a:r>
            <a:endParaRPr/>
          </a:p>
        </p:txBody>
      </p:sp>
    </p:spTree>
  </p:cSld>
  <p:clrMapOvr>
    <a:masterClrMapping/>
  </p:clrMapOvr>
  <p:transition>
    <p:wipe dir="u"/>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30"/>
          <p:cNvSpPr txBox="1"/>
          <p:nvPr>
            <p:ph type="title"/>
          </p:nvPr>
        </p:nvSpPr>
        <p:spPr>
          <a:xfrm>
            <a:off x="1447800" y="0"/>
            <a:ext cx="6477000" cy="1600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br>
              <a:rPr lang="en-US" sz="2700"/>
            </a:br>
            <a:br>
              <a:rPr lang="en-US" sz="2700"/>
            </a:br>
            <a:br>
              <a:rPr lang="en-US" sz="2700"/>
            </a:br>
            <a:br>
              <a:rPr lang="en-US" sz="2700"/>
            </a:br>
            <a:br>
              <a:rPr lang="en-US" sz="2700"/>
            </a:br>
            <a:endParaRPr b="1" sz="2700">
              <a:solidFill>
                <a:schemeClr val="lt1"/>
              </a:solidFill>
            </a:endParaRPr>
          </a:p>
        </p:txBody>
      </p:sp>
      <p:sp>
        <p:nvSpPr>
          <p:cNvPr id="599" name="Google Shape;599;p30"/>
          <p:cNvSpPr txBox="1"/>
          <p:nvPr>
            <p:ph idx="1" type="body"/>
          </p:nvPr>
        </p:nvSpPr>
        <p:spPr>
          <a:xfrm>
            <a:off x="3962400" y="1524000"/>
            <a:ext cx="4648200" cy="51054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fontScale="25000" lnSpcReduction="20000"/>
          </a:bodyPr>
          <a:lstStyle/>
          <a:p>
            <a:pPr indent="-342900" lvl="0" marL="342900" rtl="0" algn="ctr">
              <a:spcBef>
                <a:spcPts val="0"/>
              </a:spcBef>
              <a:spcAft>
                <a:spcPts val="0"/>
              </a:spcAft>
              <a:buClr>
                <a:schemeClr val="dk1"/>
              </a:buClr>
              <a:buSzPct val="100000"/>
              <a:buNone/>
            </a:pPr>
            <a:r>
              <a:t/>
            </a:r>
            <a:endParaRPr b="1">
              <a:solidFill>
                <a:schemeClr val="dk1"/>
              </a:solidFill>
            </a:endParaRPr>
          </a:p>
          <a:p>
            <a:pPr indent="-342900" lvl="0" marL="342900" rtl="0" algn="l">
              <a:spcBef>
                <a:spcPts val="110"/>
              </a:spcBef>
              <a:spcAft>
                <a:spcPts val="0"/>
              </a:spcAft>
              <a:buClr>
                <a:schemeClr val="dk1"/>
              </a:buClr>
              <a:buSzPct val="100000"/>
              <a:buNone/>
            </a:pPr>
            <a:r>
              <a:t/>
            </a:r>
            <a:endParaRPr b="1" sz="2200" u="sng">
              <a:solidFill>
                <a:schemeClr val="dk1"/>
              </a:solidFill>
              <a:latin typeface="Calibri"/>
              <a:ea typeface="Calibri"/>
              <a:cs typeface="Calibri"/>
              <a:sym typeface="Calibri"/>
            </a:endParaRPr>
          </a:p>
          <a:p>
            <a:pPr indent="-342900" lvl="0" marL="342900" rtl="0" algn="l">
              <a:spcBef>
                <a:spcPts val="160"/>
              </a:spcBef>
              <a:spcAft>
                <a:spcPts val="0"/>
              </a:spcAft>
              <a:buClr>
                <a:schemeClr val="dk1"/>
              </a:buClr>
              <a:buSzPct val="100000"/>
              <a:buNone/>
            </a:pPr>
            <a:r>
              <a:t/>
            </a:r>
            <a:endParaRPr b="1" u="sng">
              <a:solidFill>
                <a:schemeClr val="dk1"/>
              </a:solidFill>
            </a:endParaRPr>
          </a:p>
          <a:p>
            <a:pPr indent="-342900" lvl="0" marL="342900" rtl="0" algn="l">
              <a:spcBef>
                <a:spcPts val="160"/>
              </a:spcBef>
              <a:spcAft>
                <a:spcPts val="0"/>
              </a:spcAft>
              <a:buClr>
                <a:schemeClr val="dk1"/>
              </a:buClr>
              <a:buSzPct val="100000"/>
              <a:buNone/>
            </a:pPr>
            <a:r>
              <a:t/>
            </a:r>
            <a:endParaRPr b="1" u="sng">
              <a:solidFill>
                <a:schemeClr val="dk1"/>
              </a:solidFill>
            </a:endParaRPr>
          </a:p>
          <a:p>
            <a:pPr indent="-342900" lvl="0" marL="342900" rtl="0" algn="l">
              <a:spcBef>
                <a:spcPts val="360"/>
              </a:spcBef>
              <a:spcAft>
                <a:spcPts val="0"/>
              </a:spcAft>
              <a:buClr>
                <a:schemeClr val="dk1"/>
              </a:buClr>
              <a:buSzPct val="100000"/>
              <a:buFont typeface="Noto Sans Symbols"/>
              <a:buChar char="❖"/>
            </a:pPr>
            <a:r>
              <a:rPr lang="en-US" sz="7200">
                <a:solidFill>
                  <a:schemeClr val="dk1"/>
                </a:solidFill>
                <a:latin typeface="Cambria"/>
                <a:ea typeface="Cambria"/>
                <a:cs typeface="Cambria"/>
                <a:sym typeface="Cambria"/>
              </a:rPr>
              <a:t>Managing Director &amp; CEO</a:t>
            </a:r>
            <a:endParaRPr/>
          </a:p>
          <a:p>
            <a:pPr indent="-342900" lvl="0" marL="342900" rtl="0" algn="l">
              <a:spcBef>
                <a:spcPts val="360"/>
              </a:spcBef>
              <a:spcAft>
                <a:spcPts val="0"/>
              </a:spcAft>
              <a:buClr>
                <a:schemeClr val="dk1"/>
              </a:buClr>
              <a:buSzPct val="100000"/>
              <a:buNone/>
            </a:pPr>
            <a:r>
              <a:rPr lang="en-US" sz="7200">
                <a:solidFill>
                  <a:schemeClr val="dk1"/>
                </a:solidFill>
                <a:latin typeface="Cambria"/>
                <a:ea typeface="Cambria"/>
                <a:cs typeface="Cambria"/>
                <a:sym typeface="Cambria"/>
              </a:rPr>
              <a:t>       Walchandnagar Industries Ltd. Pune</a:t>
            </a:r>
            <a:endParaRPr sz="7200">
              <a:solidFill>
                <a:schemeClr val="dk1"/>
              </a:solidFill>
              <a:latin typeface="Cambria"/>
              <a:ea typeface="Cambria"/>
              <a:cs typeface="Cambria"/>
              <a:sym typeface="Cambria"/>
            </a:endParaRPr>
          </a:p>
          <a:p>
            <a:pPr indent="-342900" lvl="0" marL="342900" rtl="0" algn="l">
              <a:spcBef>
                <a:spcPts val="360"/>
              </a:spcBef>
              <a:spcAft>
                <a:spcPts val="0"/>
              </a:spcAft>
              <a:buClr>
                <a:schemeClr val="dk1"/>
              </a:buClr>
              <a:buSzPct val="100000"/>
              <a:buFont typeface="Noto Sans Symbols"/>
              <a:buChar char="❖"/>
            </a:pPr>
            <a:r>
              <a:rPr lang="en-US" sz="7200">
                <a:solidFill>
                  <a:schemeClr val="dk1"/>
                </a:solidFill>
                <a:latin typeface="Cambria"/>
                <a:ea typeface="Cambria"/>
                <a:cs typeface="Cambria"/>
                <a:sym typeface="Cambria"/>
              </a:rPr>
              <a:t>Chairman &amp; Managing Director</a:t>
            </a:r>
            <a:endParaRPr/>
          </a:p>
          <a:p>
            <a:pPr indent="-342900" lvl="0" marL="342900" rtl="0" algn="l">
              <a:spcBef>
                <a:spcPts val="360"/>
              </a:spcBef>
              <a:spcAft>
                <a:spcPts val="0"/>
              </a:spcAft>
              <a:buClr>
                <a:schemeClr val="dk1"/>
              </a:buClr>
              <a:buSzPct val="100000"/>
              <a:buNone/>
            </a:pPr>
            <a:r>
              <a:rPr lang="en-US" sz="7200">
                <a:solidFill>
                  <a:schemeClr val="dk1"/>
                </a:solidFill>
                <a:latin typeface="Cambria"/>
                <a:ea typeface="Cambria"/>
                <a:cs typeface="Cambria"/>
                <a:sym typeface="Cambria"/>
              </a:rPr>
              <a:t>       HMT Machine Tools Ltd. Bangalore</a:t>
            </a:r>
            <a:endParaRPr/>
          </a:p>
          <a:p>
            <a:pPr indent="-342900" lvl="0" marL="342900" rtl="0" algn="l">
              <a:spcBef>
                <a:spcPts val="360"/>
              </a:spcBef>
              <a:spcAft>
                <a:spcPts val="0"/>
              </a:spcAft>
              <a:buClr>
                <a:schemeClr val="dk1"/>
              </a:buClr>
              <a:buSzPct val="100000"/>
              <a:buFont typeface="Noto Sans Symbols"/>
              <a:buChar char="❖"/>
            </a:pPr>
            <a:r>
              <a:rPr lang="en-US" sz="7200">
                <a:solidFill>
                  <a:schemeClr val="dk1"/>
                </a:solidFill>
                <a:latin typeface="Cambria"/>
                <a:ea typeface="Cambria"/>
                <a:cs typeface="Cambria"/>
                <a:sym typeface="Cambria"/>
              </a:rPr>
              <a:t>Chairman &amp; Managing Director (Retd)</a:t>
            </a:r>
            <a:endParaRPr/>
          </a:p>
          <a:p>
            <a:pPr indent="-342900" lvl="0" marL="342900" rtl="0" algn="l">
              <a:spcBef>
                <a:spcPts val="360"/>
              </a:spcBef>
              <a:spcAft>
                <a:spcPts val="0"/>
              </a:spcAft>
              <a:buClr>
                <a:schemeClr val="dk1"/>
              </a:buClr>
              <a:buSzPct val="100000"/>
              <a:buNone/>
            </a:pPr>
            <a:r>
              <a:rPr lang="en-US" sz="7200">
                <a:solidFill>
                  <a:schemeClr val="dk1"/>
                </a:solidFill>
                <a:latin typeface="Cambria"/>
                <a:ea typeface="Cambria"/>
                <a:cs typeface="Cambria"/>
                <a:sym typeface="Cambria"/>
              </a:rPr>
              <a:t>       Heavy Engineering Corporation Ltd. Ranchi</a:t>
            </a:r>
            <a:endParaRPr/>
          </a:p>
          <a:p>
            <a:pPr indent="-342900" lvl="0" marL="342900" rtl="0" algn="l">
              <a:spcBef>
                <a:spcPts val="360"/>
              </a:spcBef>
              <a:spcAft>
                <a:spcPts val="0"/>
              </a:spcAft>
              <a:buClr>
                <a:schemeClr val="dk1"/>
              </a:buClr>
              <a:buSzPct val="100000"/>
              <a:buFont typeface="Noto Sans Symbols"/>
              <a:buChar char="❖"/>
            </a:pPr>
            <a:r>
              <a:rPr lang="en-US" sz="7200">
                <a:solidFill>
                  <a:schemeClr val="dk1"/>
                </a:solidFill>
                <a:latin typeface="Cambria"/>
                <a:ea typeface="Cambria"/>
                <a:cs typeface="Cambria"/>
                <a:sym typeface="Cambria"/>
              </a:rPr>
              <a:t>Chief ExecutiveTyco Sanmar Limited</a:t>
            </a:r>
            <a:endParaRPr/>
          </a:p>
          <a:p>
            <a:pPr indent="-342900" lvl="0" marL="342900" rtl="0" algn="l">
              <a:spcBef>
                <a:spcPts val="360"/>
              </a:spcBef>
              <a:spcAft>
                <a:spcPts val="0"/>
              </a:spcAft>
              <a:buClr>
                <a:schemeClr val="dk1"/>
              </a:buClr>
              <a:buSzPct val="100000"/>
              <a:buFont typeface="Noto Sans Symbols"/>
              <a:buChar char="❖"/>
            </a:pPr>
            <a:r>
              <a:rPr lang="en-US" sz="7200">
                <a:solidFill>
                  <a:schemeClr val="dk1"/>
                </a:solidFill>
                <a:latin typeface="Cambria"/>
                <a:ea typeface="Cambria"/>
                <a:cs typeface="Cambria"/>
                <a:sym typeface="Cambria"/>
              </a:rPr>
              <a:t>Chief Executive</a:t>
            </a:r>
            <a:endParaRPr/>
          </a:p>
          <a:p>
            <a:pPr indent="-342900" lvl="0" marL="342900" rtl="0" algn="l">
              <a:spcBef>
                <a:spcPts val="360"/>
              </a:spcBef>
              <a:spcAft>
                <a:spcPts val="0"/>
              </a:spcAft>
              <a:buClr>
                <a:schemeClr val="dk1"/>
              </a:buClr>
              <a:buSzPct val="100000"/>
              <a:buNone/>
            </a:pPr>
            <a:r>
              <a:rPr lang="en-US" sz="7200">
                <a:solidFill>
                  <a:schemeClr val="dk1"/>
                </a:solidFill>
                <a:latin typeface="Cambria"/>
                <a:ea typeface="Cambria"/>
                <a:cs typeface="Cambria"/>
                <a:sym typeface="Cambria"/>
              </a:rPr>
              <a:t>       FISHER SANMAR LIMITED</a:t>
            </a:r>
            <a:endParaRPr/>
          </a:p>
          <a:p>
            <a:pPr indent="-342900" lvl="0" marL="342900" rtl="0" algn="l">
              <a:spcBef>
                <a:spcPts val="360"/>
              </a:spcBef>
              <a:spcAft>
                <a:spcPts val="0"/>
              </a:spcAft>
              <a:buClr>
                <a:schemeClr val="dk1"/>
              </a:buClr>
              <a:buSzPct val="100000"/>
              <a:buFont typeface="Noto Sans Symbols"/>
              <a:buChar char="❖"/>
            </a:pPr>
            <a:r>
              <a:rPr lang="en-US" sz="7200">
                <a:solidFill>
                  <a:schemeClr val="dk1"/>
                </a:solidFill>
                <a:latin typeface="Cambria"/>
                <a:ea typeface="Cambria"/>
                <a:cs typeface="Cambria"/>
                <a:sym typeface="Cambria"/>
              </a:rPr>
              <a:t>Vice President(Business Dev &amp; Sales)</a:t>
            </a:r>
            <a:endParaRPr/>
          </a:p>
          <a:p>
            <a:pPr indent="-342900" lvl="0" marL="342900" rtl="0" algn="l">
              <a:spcBef>
                <a:spcPts val="360"/>
              </a:spcBef>
              <a:spcAft>
                <a:spcPts val="0"/>
              </a:spcAft>
              <a:buClr>
                <a:schemeClr val="dk1"/>
              </a:buClr>
              <a:buSzPct val="100000"/>
              <a:buNone/>
            </a:pPr>
            <a:r>
              <a:rPr lang="en-US" sz="7200">
                <a:solidFill>
                  <a:schemeClr val="dk1"/>
                </a:solidFill>
                <a:latin typeface="Cambria"/>
                <a:ea typeface="Cambria"/>
                <a:cs typeface="Cambria"/>
                <a:sym typeface="Cambria"/>
              </a:rPr>
              <a:t>       Chemtrols Engineering Limited</a:t>
            </a:r>
            <a:endParaRPr/>
          </a:p>
          <a:p>
            <a:pPr indent="-342900" lvl="0" marL="342900" rtl="0" algn="l">
              <a:spcBef>
                <a:spcPts val="360"/>
              </a:spcBef>
              <a:spcAft>
                <a:spcPts val="0"/>
              </a:spcAft>
              <a:buClr>
                <a:schemeClr val="dk1"/>
              </a:buClr>
              <a:buSzPct val="100000"/>
              <a:buFont typeface="Noto Sans Symbols"/>
              <a:buChar char="❖"/>
            </a:pPr>
            <a:r>
              <a:rPr lang="en-US" sz="7200">
                <a:solidFill>
                  <a:schemeClr val="dk1"/>
                </a:solidFill>
                <a:latin typeface="Cambria"/>
                <a:ea typeface="Cambria"/>
                <a:cs typeface="Cambria"/>
                <a:sym typeface="Cambria"/>
              </a:rPr>
              <a:t>Dy General Manager</a:t>
            </a:r>
            <a:endParaRPr/>
          </a:p>
          <a:p>
            <a:pPr indent="-342900" lvl="0" marL="342900" rtl="0" algn="l">
              <a:spcBef>
                <a:spcPts val="360"/>
              </a:spcBef>
              <a:spcAft>
                <a:spcPts val="0"/>
              </a:spcAft>
              <a:buClr>
                <a:schemeClr val="dk1"/>
              </a:buClr>
              <a:buSzPct val="100000"/>
              <a:buNone/>
            </a:pPr>
            <a:r>
              <a:rPr lang="en-US" sz="7200">
                <a:solidFill>
                  <a:schemeClr val="dk1"/>
                </a:solidFill>
                <a:latin typeface="Cambria"/>
                <a:ea typeface="Cambria"/>
                <a:cs typeface="Cambria"/>
                <a:sym typeface="Cambria"/>
              </a:rPr>
              <a:t>       Instrumentation Ltd. Palghat</a:t>
            </a:r>
            <a:endParaRPr sz="6400">
              <a:solidFill>
                <a:schemeClr val="dk1"/>
              </a:solidFill>
              <a:latin typeface="Cambria"/>
              <a:ea typeface="Cambria"/>
              <a:cs typeface="Cambria"/>
              <a:sym typeface="Cambria"/>
            </a:endParaRPr>
          </a:p>
          <a:p>
            <a:pPr indent="-342900" lvl="0" marL="342900" rtl="0" algn="l">
              <a:spcBef>
                <a:spcPts val="400"/>
              </a:spcBef>
              <a:spcAft>
                <a:spcPts val="0"/>
              </a:spcAft>
              <a:buClr>
                <a:schemeClr val="dk1"/>
              </a:buClr>
              <a:buSzPct val="100000"/>
              <a:buNone/>
            </a:pPr>
            <a:r>
              <a:t/>
            </a:r>
            <a:endParaRPr b="1" sz="8000" u="sng">
              <a:solidFill>
                <a:schemeClr val="lt1"/>
              </a:solidFill>
              <a:latin typeface="Calibri"/>
              <a:ea typeface="Calibri"/>
              <a:cs typeface="Calibri"/>
              <a:sym typeface="Calibri"/>
            </a:endParaRPr>
          </a:p>
          <a:p>
            <a:pPr indent="-342900" lvl="0" marL="342900" rtl="0" algn="l">
              <a:spcBef>
                <a:spcPts val="400"/>
              </a:spcBef>
              <a:spcAft>
                <a:spcPts val="0"/>
              </a:spcAft>
              <a:buClr>
                <a:schemeClr val="dk1"/>
              </a:buClr>
              <a:buSzPct val="100000"/>
              <a:buNone/>
            </a:pPr>
            <a:r>
              <a:t/>
            </a:r>
            <a:endParaRPr b="1" sz="80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ct val="100000"/>
              <a:buFont typeface="Noto Sans Symbols"/>
              <a:buNone/>
            </a:pPr>
            <a:r>
              <a:t/>
            </a:r>
            <a:endParaRPr b="1" sz="3200">
              <a:solidFill>
                <a:schemeClr val="lt1"/>
              </a:solidFill>
              <a:latin typeface="Calibri"/>
              <a:ea typeface="Calibri"/>
              <a:cs typeface="Calibri"/>
              <a:sym typeface="Calibri"/>
            </a:endParaRPr>
          </a:p>
          <a:p>
            <a:pPr indent="-342900" lvl="0" marL="342900" rtl="0" algn="l">
              <a:spcBef>
                <a:spcPts val="160"/>
              </a:spcBef>
              <a:spcAft>
                <a:spcPts val="0"/>
              </a:spcAft>
              <a:buClr>
                <a:schemeClr val="dk1"/>
              </a:buClr>
              <a:buSzPct val="100000"/>
              <a:buNone/>
            </a:pPr>
            <a:r>
              <a:t/>
            </a:r>
            <a:endParaRPr b="1" sz="32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ct val="100000"/>
              <a:buFont typeface="Noto Sans Symbols"/>
              <a:buNone/>
            </a:pPr>
            <a:r>
              <a:t/>
            </a:r>
            <a:endParaRPr b="1" sz="4400">
              <a:solidFill>
                <a:schemeClr val="lt1"/>
              </a:solidFill>
            </a:endParaRPr>
          </a:p>
          <a:p>
            <a:pPr indent="-342900" lvl="0" marL="342900" rtl="0" algn="l">
              <a:spcBef>
                <a:spcPts val="160"/>
              </a:spcBef>
              <a:spcAft>
                <a:spcPts val="0"/>
              </a:spcAft>
              <a:buClr>
                <a:schemeClr val="dk1"/>
              </a:buClr>
              <a:buSzPct val="100000"/>
              <a:buNone/>
            </a:pPr>
            <a:r>
              <a:t/>
            </a:r>
            <a:endParaRPr>
              <a:solidFill>
                <a:schemeClr val="lt1"/>
              </a:solidFill>
            </a:endParaRPr>
          </a:p>
          <a:p>
            <a:pPr indent="-311150" lvl="0" marL="342900" rtl="0" algn="l">
              <a:spcBef>
                <a:spcPts val="100"/>
              </a:spcBef>
              <a:spcAft>
                <a:spcPts val="0"/>
              </a:spcAft>
              <a:buClr>
                <a:schemeClr val="dk1"/>
              </a:buClr>
              <a:buSzPct val="100000"/>
              <a:buFont typeface="Noto Sans Symbols"/>
              <a:buNone/>
            </a:pPr>
            <a:r>
              <a:t/>
            </a:r>
            <a:endParaRPr sz="2000">
              <a:solidFill>
                <a:schemeClr val="lt1"/>
              </a:solidFill>
            </a:endParaRPr>
          </a:p>
          <a:p>
            <a:pPr indent="-342900" lvl="0" marL="342900" rtl="0" algn="l">
              <a:spcBef>
                <a:spcPts val="160"/>
              </a:spcBef>
              <a:spcAft>
                <a:spcPts val="0"/>
              </a:spcAft>
              <a:buClr>
                <a:schemeClr val="dk1"/>
              </a:buClr>
              <a:buSzPct val="100000"/>
              <a:buNone/>
            </a:pPr>
            <a:r>
              <a:t/>
            </a:r>
            <a:endParaRPr>
              <a:solidFill>
                <a:schemeClr val="lt1"/>
              </a:solidFill>
            </a:endParaRPr>
          </a:p>
        </p:txBody>
      </p:sp>
      <p:sp>
        <p:nvSpPr>
          <p:cNvPr id="600" name="Google Shape;600;p30"/>
          <p:cNvSpPr/>
          <p:nvPr/>
        </p:nvSpPr>
        <p:spPr>
          <a:xfrm>
            <a:off x="4114800" y="1600200"/>
            <a:ext cx="3200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mbria"/>
              <a:buNone/>
            </a:pPr>
            <a:r>
              <a:rPr b="1" lang="en-US" sz="2000" u="sng">
                <a:solidFill>
                  <a:schemeClr val="dk1"/>
                </a:solidFill>
                <a:latin typeface="Cambria"/>
                <a:ea typeface="Cambria"/>
                <a:cs typeface="Cambria"/>
                <a:sym typeface="Cambria"/>
              </a:rPr>
              <a:t>Experience</a:t>
            </a:r>
            <a:endParaRPr/>
          </a:p>
        </p:txBody>
      </p:sp>
      <p:sp>
        <p:nvSpPr>
          <p:cNvPr id="601" name="Google Shape;601;p30"/>
          <p:cNvSpPr/>
          <p:nvPr/>
        </p:nvSpPr>
        <p:spPr>
          <a:xfrm>
            <a:off x="1619672" y="260648"/>
            <a:ext cx="5867400" cy="92333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mbria"/>
                <a:ea typeface="Cambria"/>
                <a:cs typeface="Cambria"/>
                <a:sym typeface="Cambria"/>
              </a:rPr>
              <a:t>Mr. G.K. Pillai </a:t>
            </a:r>
            <a:r>
              <a:rPr lang="en-US" sz="1800">
                <a:solidFill>
                  <a:schemeClr val="dk1"/>
                </a:solidFill>
                <a:latin typeface="Cambria"/>
                <a:ea typeface="Cambria"/>
                <a:cs typeface="Cambria"/>
                <a:sym typeface="Cambria"/>
              </a:rPr>
              <a:t> </a:t>
            </a:r>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Managing Director &amp; CEO </a:t>
            </a:r>
            <a:endParaRPr sz="1800">
              <a:solidFill>
                <a:schemeClr val="dk1"/>
              </a:solidFill>
              <a:latin typeface="Cambria"/>
              <a:ea typeface="Cambria"/>
              <a:cs typeface="Cambria"/>
              <a:sym typeface="Cambria"/>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Walchandnagar Industries</a:t>
            </a:r>
            <a:endParaRPr/>
          </a:p>
        </p:txBody>
      </p:sp>
      <p:pic>
        <p:nvPicPr>
          <p:cNvPr descr="G:\tnp\T&amp;P\COMPANY RELAITED\Company person photo\Walchand G.K.Pillai\_DSC4920.JPG" id="602" name="Google Shape;602;p30"/>
          <p:cNvPicPr preferRelativeResize="0"/>
          <p:nvPr/>
        </p:nvPicPr>
        <p:blipFill rotWithShape="1">
          <a:blip r:embed="rId4">
            <a:alphaModFix/>
          </a:blip>
          <a:srcRect b="0" l="17537" r="16417" t="21886"/>
          <a:stretch/>
        </p:blipFill>
        <p:spPr>
          <a:xfrm>
            <a:off x="395536" y="1628800"/>
            <a:ext cx="3124200" cy="2173286"/>
          </a:xfrm>
          <a:prstGeom prst="rect">
            <a:avLst/>
          </a:prstGeom>
          <a:noFill/>
          <a:ln cap="sq" cmpd="thickThin" w="76200">
            <a:solidFill>
              <a:srgbClr val="000000"/>
            </a:solidFill>
            <a:prstDash val="solid"/>
            <a:miter lim="800000"/>
            <a:headEnd len="sm" w="sm" type="none"/>
            <a:tailEnd len="sm" w="sm" type="none"/>
          </a:ln>
        </p:spPr>
      </p:pic>
      <p:pic>
        <p:nvPicPr>
          <p:cNvPr descr="G:\tnp\T&amp;P\COMPANY RELAITED\Company person photo\Walchand G.K.Pillai\_DSC4928.JPG" id="603" name="Google Shape;603;p30"/>
          <p:cNvPicPr preferRelativeResize="0"/>
          <p:nvPr/>
        </p:nvPicPr>
        <p:blipFill rotWithShape="1">
          <a:blip r:embed="rId5">
            <a:alphaModFix/>
          </a:blip>
          <a:srcRect b="24933" l="25834" r="32500" t="29221"/>
          <a:stretch/>
        </p:blipFill>
        <p:spPr>
          <a:xfrm>
            <a:off x="395536" y="4365104"/>
            <a:ext cx="3168352" cy="2208181"/>
          </a:xfrm>
          <a:prstGeom prst="rect">
            <a:avLst/>
          </a:prstGeom>
          <a:noFill/>
          <a:ln cap="sq" cmpd="thickThin" w="76200">
            <a:solidFill>
              <a:srgbClr val="000000"/>
            </a:solidFill>
            <a:prstDash val="solid"/>
            <a:miter lim="800000"/>
            <a:headEnd len="sm" w="sm" type="none"/>
            <a:tailEnd len="sm" w="sm" type="none"/>
          </a:ln>
        </p:spPr>
      </p:pic>
      <p:pic>
        <p:nvPicPr>
          <p:cNvPr descr="Image result for walchandnagar logo" id="604" name="Google Shape;604;p30"/>
          <p:cNvPicPr preferRelativeResize="0"/>
          <p:nvPr/>
        </p:nvPicPr>
        <p:blipFill rotWithShape="1">
          <a:blip r:embed="rId6">
            <a:alphaModFix/>
          </a:blip>
          <a:srcRect b="0" l="0" r="0" t="0"/>
          <a:stretch/>
        </p:blipFill>
        <p:spPr>
          <a:xfrm>
            <a:off x="7543800" y="276225"/>
            <a:ext cx="1285875" cy="1047750"/>
          </a:xfrm>
          <a:prstGeom prst="rect">
            <a:avLst/>
          </a:prstGeom>
          <a:noFill/>
          <a:ln>
            <a:noFill/>
          </a:ln>
        </p:spPr>
      </p:pic>
      <p:pic>
        <p:nvPicPr>
          <p:cNvPr descr="D:\desk\photo\Keystone  Final Logo.jpg" id="605" name="Google Shape;605;p30"/>
          <p:cNvPicPr preferRelativeResize="0"/>
          <p:nvPr/>
        </p:nvPicPr>
        <p:blipFill rotWithShape="1">
          <a:blip r:embed="rId7">
            <a:alphaModFix/>
          </a:blip>
          <a:srcRect b="0" l="0" r="0" t="0"/>
          <a:stretch/>
        </p:blipFill>
        <p:spPr>
          <a:xfrm>
            <a:off x="251520" y="0"/>
            <a:ext cx="1196280" cy="1440160"/>
          </a:xfrm>
          <a:prstGeom prst="rect">
            <a:avLst/>
          </a:prstGeom>
          <a:noFill/>
          <a:ln>
            <a:noFill/>
          </a:ln>
        </p:spPr>
      </p:pic>
    </p:spTree>
  </p:cSld>
  <p:clrMapOvr>
    <a:masterClrMapping/>
  </p:clrMapOvr>
  <p:transition advClick="0" advTm="5000" spd="slow" p14:dur="2500">
    <p:blinds dir="ver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9" name="Shape 609"/>
        <p:cNvGrpSpPr/>
        <p:nvPr/>
      </p:nvGrpSpPr>
      <p:grpSpPr>
        <a:xfrm>
          <a:off x="0" y="0"/>
          <a:ext cx="0" cy="0"/>
          <a:chOff x="0" y="0"/>
          <a:chExt cx="0" cy="0"/>
        </a:xfrm>
      </p:grpSpPr>
      <p:pic>
        <p:nvPicPr>
          <p:cNvPr id="610" name="Google Shape;610;p31"/>
          <p:cNvPicPr preferRelativeResize="0"/>
          <p:nvPr/>
        </p:nvPicPr>
        <p:blipFill rotWithShape="1">
          <a:blip r:embed="rId4">
            <a:alphaModFix/>
          </a:blip>
          <a:srcRect b="0" l="14102" r="28205" t="0"/>
          <a:stretch/>
        </p:blipFill>
        <p:spPr>
          <a:xfrm>
            <a:off x="533400" y="1981200"/>
            <a:ext cx="3429000" cy="4114800"/>
          </a:xfrm>
          <a:prstGeom prst="rect">
            <a:avLst/>
          </a:prstGeom>
          <a:noFill/>
          <a:ln cap="sq" cmpd="thickThin" w="76200">
            <a:solidFill>
              <a:srgbClr val="000000"/>
            </a:solidFill>
            <a:prstDash val="solid"/>
            <a:miter lim="800000"/>
            <a:headEnd len="sm" w="sm" type="none"/>
            <a:tailEnd len="sm" w="sm" type="none"/>
          </a:ln>
        </p:spPr>
      </p:pic>
      <p:pic>
        <p:nvPicPr>
          <p:cNvPr id="611" name="Google Shape;611;p31"/>
          <p:cNvPicPr preferRelativeResize="0"/>
          <p:nvPr/>
        </p:nvPicPr>
        <p:blipFill rotWithShape="1">
          <a:blip r:embed="rId5">
            <a:alphaModFix/>
          </a:blip>
          <a:srcRect b="0" l="0" r="0" t="0"/>
          <a:stretch/>
        </p:blipFill>
        <p:spPr>
          <a:xfrm>
            <a:off x="4876800" y="4114800"/>
            <a:ext cx="3657600" cy="2229255"/>
          </a:xfrm>
          <a:prstGeom prst="rect">
            <a:avLst/>
          </a:prstGeom>
          <a:noFill/>
          <a:ln cap="sq" cmpd="thickThin" w="76200">
            <a:solidFill>
              <a:srgbClr val="000000"/>
            </a:solidFill>
            <a:prstDash val="solid"/>
            <a:miter lim="800000"/>
            <a:headEnd len="sm" w="sm" type="none"/>
            <a:tailEnd len="sm" w="sm" type="none"/>
          </a:ln>
        </p:spPr>
      </p:pic>
      <p:pic>
        <p:nvPicPr>
          <p:cNvPr id="612" name="Google Shape;612;p31"/>
          <p:cNvPicPr preferRelativeResize="0"/>
          <p:nvPr/>
        </p:nvPicPr>
        <p:blipFill rotWithShape="1">
          <a:blip r:embed="rId6">
            <a:alphaModFix/>
          </a:blip>
          <a:srcRect b="0" l="-398" r="6630" t="27082"/>
          <a:stretch/>
        </p:blipFill>
        <p:spPr>
          <a:xfrm>
            <a:off x="4876800" y="1905000"/>
            <a:ext cx="3581400" cy="1905000"/>
          </a:xfrm>
          <a:prstGeom prst="rect">
            <a:avLst/>
          </a:prstGeom>
          <a:noFill/>
          <a:ln cap="sq" cmpd="thickThin" w="76200">
            <a:solidFill>
              <a:srgbClr val="000000"/>
            </a:solidFill>
            <a:prstDash val="solid"/>
            <a:miter lim="800000"/>
            <a:headEnd len="sm" w="sm" type="none"/>
            <a:tailEnd len="sm" w="sm" type="none"/>
          </a:ln>
        </p:spPr>
      </p:pic>
      <p:sp>
        <p:nvSpPr>
          <p:cNvPr id="613" name="Google Shape;613;p31"/>
          <p:cNvSpPr txBox="1"/>
          <p:nvPr>
            <p:ph type="title"/>
          </p:nvPr>
        </p:nvSpPr>
        <p:spPr>
          <a:xfrm>
            <a:off x="1524000" y="228600"/>
            <a:ext cx="5943600" cy="13716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800"/>
              <a:buFont typeface="Cambria"/>
              <a:buNone/>
            </a:pPr>
            <a:r>
              <a:rPr b="1" lang="en-US" sz="1800">
                <a:solidFill>
                  <a:schemeClr val="dk1"/>
                </a:solidFill>
                <a:latin typeface="Cambria"/>
                <a:ea typeface="Cambria"/>
                <a:cs typeface="Cambria"/>
                <a:sym typeface="Cambria"/>
              </a:rPr>
              <a:t>Mr. Laxmikand Kshirsagar</a:t>
            </a:r>
            <a:br>
              <a:rPr lang="en-US" sz="1800">
                <a:solidFill>
                  <a:schemeClr val="dk1"/>
                </a:solidFill>
                <a:latin typeface="Cambria"/>
                <a:ea typeface="Cambria"/>
                <a:cs typeface="Cambria"/>
                <a:sym typeface="Cambria"/>
              </a:rPr>
            </a:br>
            <a:r>
              <a:rPr lang="en-US" sz="1800">
                <a:solidFill>
                  <a:schemeClr val="dk1"/>
                </a:solidFill>
                <a:latin typeface="Cambria"/>
                <a:ea typeface="Cambria"/>
                <a:cs typeface="Cambria"/>
                <a:sym typeface="Cambria"/>
              </a:rPr>
              <a:t>General Manager</a:t>
            </a:r>
            <a:br>
              <a:rPr lang="en-US" sz="1800">
                <a:solidFill>
                  <a:schemeClr val="dk1"/>
                </a:solidFill>
                <a:latin typeface="Cambria"/>
                <a:ea typeface="Cambria"/>
                <a:cs typeface="Cambria"/>
                <a:sym typeface="Cambria"/>
              </a:rPr>
            </a:br>
            <a:r>
              <a:rPr b="1" lang="en-US" sz="1800">
                <a:solidFill>
                  <a:schemeClr val="dk1"/>
                </a:solidFill>
                <a:latin typeface="Cambria"/>
                <a:ea typeface="Cambria"/>
                <a:cs typeface="Cambria"/>
                <a:sym typeface="Cambria"/>
              </a:rPr>
              <a:t>Ms. Deepshikha Bhoumik</a:t>
            </a:r>
            <a:br>
              <a:rPr lang="en-US" sz="1800">
                <a:solidFill>
                  <a:schemeClr val="dk1"/>
                </a:solidFill>
                <a:latin typeface="Cambria"/>
                <a:ea typeface="Cambria"/>
                <a:cs typeface="Cambria"/>
                <a:sym typeface="Cambria"/>
              </a:rPr>
            </a:br>
            <a:r>
              <a:rPr lang="en-US" sz="1800">
                <a:solidFill>
                  <a:schemeClr val="dk1"/>
                </a:solidFill>
                <a:latin typeface="Cambria"/>
                <a:ea typeface="Cambria"/>
                <a:cs typeface="Cambria"/>
                <a:sym typeface="Cambria"/>
              </a:rPr>
              <a:t>HR Manager</a:t>
            </a:r>
            <a:endParaRPr sz="1800">
              <a:solidFill>
                <a:schemeClr val="dk1"/>
              </a:solidFill>
              <a:latin typeface="Cambria"/>
              <a:ea typeface="Cambria"/>
              <a:cs typeface="Cambria"/>
              <a:sym typeface="Cambria"/>
            </a:endParaRPr>
          </a:p>
        </p:txBody>
      </p:sp>
      <p:pic>
        <p:nvPicPr>
          <p:cNvPr descr="Image result for walchandnagar logo" id="614" name="Google Shape;614;p31"/>
          <p:cNvPicPr preferRelativeResize="0"/>
          <p:nvPr/>
        </p:nvPicPr>
        <p:blipFill rotWithShape="1">
          <a:blip r:embed="rId7">
            <a:alphaModFix/>
          </a:blip>
          <a:srcRect b="0" l="0" r="0" t="0"/>
          <a:stretch/>
        </p:blipFill>
        <p:spPr>
          <a:xfrm>
            <a:off x="7620000" y="304800"/>
            <a:ext cx="1285875" cy="1047750"/>
          </a:xfrm>
          <a:prstGeom prst="rect">
            <a:avLst/>
          </a:prstGeom>
          <a:noFill/>
          <a:ln>
            <a:noFill/>
          </a:ln>
        </p:spPr>
      </p:pic>
      <p:pic>
        <p:nvPicPr>
          <p:cNvPr descr="D:\desk\photo\Keystone  Final Logo.jpg" id="615" name="Google Shape;615;p31"/>
          <p:cNvPicPr preferRelativeResize="0"/>
          <p:nvPr/>
        </p:nvPicPr>
        <p:blipFill rotWithShape="1">
          <a:blip r:embed="rId8">
            <a:alphaModFix/>
          </a:blip>
          <a:srcRect b="0" l="0" r="0" t="0"/>
          <a:stretch/>
        </p:blipFill>
        <p:spPr>
          <a:xfrm>
            <a:off x="0" y="260648"/>
            <a:ext cx="1196280" cy="1440160"/>
          </a:xfrm>
          <a:prstGeom prst="rect">
            <a:avLst/>
          </a:prstGeom>
          <a:noFill/>
          <a:ln>
            <a:noFill/>
          </a:ln>
        </p:spPr>
      </p:pic>
    </p:spTree>
  </p:cSld>
  <p:clrMapOvr>
    <a:masterClrMapping/>
  </p:clrMapOvr>
  <p:transition advClick="0" advTm="5000" spd="slow" p14:dur="2500">
    <p:blinds dir="ver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9" name="Shape 619"/>
        <p:cNvGrpSpPr/>
        <p:nvPr/>
      </p:nvGrpSpPr>
      <p:grpSpPr>
        <a:xfrm>
          <a:off x="0" y="0"/>
          <a:ext cx="0" cy="0"/>
          <a:chOff x="0" y="0"/>
          <a:chExt cx="0" cy="0"/>
        </a:xfrm>
      </p:grpSpPr>
      <p:sp>
        <p:nvSpPr>
          <p:cNvPr id="620" name="Google Shape;620;p32"/>
          <p:cNvSpPr txBox="1"/>
          <p:nvPr>
            <p:ph type="title"/>
          </p:nvPr>
        </p:nvSpPr>
        <p:spPr>
          <a:xfrm>
            <a:off x="1447800" y="0"/>
            <a:ext cx="6477000" cy="1600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br>
              <a:rPr lang="en-US" sz="2700"/>
            </a:br>
            <a:br>
              <a:rPr lang="en-US" sz="2700"/>
            </a:br>
            <a:br>
              <a:rPr lang="en-US" sz="2700"/>
            </a:br>
            <a:br>
              <a:rPr lang="en-US" sz="2700"/>
            </a:br>
            <a:br>
              <a:rPr lang="en-US" sz="2700"/>
            </a:br>
            <a:endParaRPr b="1" sz="2700">
              <a:solidFill>
                <a:schemeClr val="lt1"/>
              </a:solidFill>
            </a:endParaRPr>
          </a:p>
        </p:txBody>
      </p:sp>
      <p:sp>
        <p:nvSpPr>
          <p:cNvPr id="621" name="Google Shape;621;p32"/>
          <p:cNvSpPr txBox="1"/>
          <p:nvPr>
            <p:ph idx="1" type="body"/>
          </p:nvPr>
        </p:nvSpPr>
        <p:spPr>
          <a:xfrm>
            <a:off x="457200" y="1524000"/>
            <a:ext cx="3429000" cy="48006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fontScale="85000" lnSpcReduction="20000"/>
          </a:bodyPr>
          <a:lstStyle/>
          <a:p>
            <a:pPr indent="-342900" lvl="0" marL="342900" rtl="0" algn="ctr">
              <a:spcBef>
                <a:spcPts val="0"/>
              </a:spcBef>
              <a:spcAft>
                <a:spcPts val="0"/>
              </a:spcAft>
              <a:buClr>
                <a:schemeClr val="dk1"/>
              </a:buClr>
              <a:buSzPct val="100000"/>
              <a:buNone/>
            </a:pPr>
            <a:r>
              <a:t/>
            </a:r>
            <a:endParaRPr b="1">
              <a:solidFill>
                <a:schemeClr val="lt1"/>
              </a:solidFill>
            </a:endParaRPr>
          </a:p>
          <a:p>
            <a:pPr indent="-342900" lvl="0" marL="342900" rtl="0" algn="l">
              <a:spcBef>
                <a:spcPts val="408"/>
              </a:spcBef>
              <a:spcAft>
                <a:spcPts val="0"/>
              </a:spcAft>
              <a:buClr>
                <a:schemeClr val="dk1"/>
              </a:buClr>
              <a:buSzPct val="100000"/>
              <a:buNone/>
            </a:pPr>
            <a:r>
              <a:rPr b="1" lang="en-US" sz="2400" u="sng">
                <a:solidFill>
                  <a:schemeClr val="dk1"/>
                </a:solidFill>
                <a:latin typeface="Cambria"/>
                <a:ea typeface="Cambria"/>
                <a:cs typeface="Cambria"/>
                <a:sym typeface="Cambria"/>
              </a:rPr>
              <a:t>Experience</a:t>
            </a:r>
            <a:endParaRPr/>
          </a:p>
          <a:p>
            <a:pPr indent="-213359" lvl="0" marL="342900" rtl="0" algn="l">
              <a:spcBef>
                <a:spcPts val="408"/>
              </a:spcBef>
              <a:spcAft>
                <a:spcPts val="0"/>
              </a:spcAft>
              <a:buClr>
                <a:schemeClr val="dk1"/>
              </a:buClr>
              <a:buSzPct val="100000"/>
              <a:buFont typeface="Noto Sans Symbols"/>
              <a:buNone/>
            </a:pPr>
            <a:r>
              <a:t/>
            </a:r>
            <a:endParaRPr sz="2400">
              <a:solidFill>
                <a:schemeClr val="dk1"/>
              </a:solidFill>
              <a:latin typeface="Cambria"/>
              <a:ea typeface="Cambria"/>
              <a:cs typeface="Cambria"/>
              <a:sym typeface="Cambria"/>
            </a:endParaRPr>
          </a:p>
          <a:p>
            <a:pPr indent="-342900" lvl="0" marL="342900" rtl="0" algn="l">
              <a:spcBef>
                <a:spcPts val="408"/>
              </a:spcBef>
              <a:spcAft>
                <a:spcPts val="0"/>
              </a:spcAft>
              <a:buClr>
                <a:schemeClr val="dk1"/>
              </a:buClr>
              <a:buSzPct val="100000"/>
              <a:buFont typeface="Noto Sans Symbols"/>
              <a:buChar char="❖"/>
            </a:pPr>
            <a:r>
              <a:rPr lang="en-US" sz="2400">
                <a:solidFill>
                  <a:schemeClr val="dk1"/>
                </a:solidFill>
                <a:latin typeface="Cambria"/>
                <a:ea typeface="Cambria"/>
                <a:cs typeface="Cambria"/>
                <a:sym typeface="Cambria"/>
              </a:rPr>
              <a:t>AVP, Head - Microsoft Practice and Delivery Head, Zensar Technologies</a:t>
            </a:r>
            <a:endParaRPr/>
          </a:p>
          <a:p>
            <a:pPr indent="-213359" lvl="0" marL="342900" rtl="0" algn="l">
              <a:spcBef>
                <a:spcPts val="408"/>
              </a:spcBef>
              <a:spcAft>
                <a:spcPts val="0"/>
              </a:spcAft>
              <a:buClr>
                <a:schemeClr val="dk1"/>
              </a:buClr>
              <a:buSzPct val="100000"/>
              <a:buFont typeface="Noto Sans Symbols"/>
              <a:buNone/>
            </a:pPr>
            <a:r>
              <a:t/>
            </a:r>
            <a:endParaRPr sz="2400">
              <a:solidFill>
                <a:schemeClr val="dk1"/>
              </a:solidFill>
              <a:latin typeface="Cambria"/>
              <a:ea typeface="Cambria"/>
              <a:cs typeface="Cambria"/>
              <a:sym typeface="Cambria"/>
            </a:endParaRPr>
          </a:p>
          <a:p>
            <a:pPr indent="-342900" lvl="0" marL="342900" rtl="0" algn="l">
              <a:spcBef>
                <a:spcPts val="408"/>
              </a:spcBef>
              <a:spcAft>
                <a:spcPts val="0"/>
              </a:spcAft>
              <a:buClr>
                <a:schemeClr val="dk1"/>
              </a:buClr>
              <a:buSzPct val="100000"/>
              <a:buFont typeface="Noto Sans Symbols"/>
              <a:buChar char="❖"/>
            </a:pPr>
            <a:r>
              <a:rPr lang="en-US" sz="2400">
                <a:solidFill>
                  <a:schemeClr val="dk1"/>
                </a:solidFill>
                <a:latin typeface="Cambria"/>
                <a:ea typeface="Cambria"/>
                <a:cs typeface="Cambria"/>
                <a:sym typeface="Cambria"/>
              </a:rPr>
              <a:t>Project Manager, Pinestar Technologies, Inc - New Jersey</a:t>
            </a:r>
            <a:endParaRPr/>
          </a:p>
          <a:p>
            <a:pPr indent="-213359" lvl="0" marL="342900" rtl="0" algn="l">
              <a:spcBef>
                <a:spcPts val="408"/>
              </a:spcBef>
              <a:spcAft>
                <a:spcPts val="0"/>
              </a:spcAft>
              <a:buClr>
                <a:schemeClr val="dk1"/>
              </a:buClr>
              <a:buSzPct val="100000"/>
              <a:buFont typeface="Noto Sans Symbols"/>
              <a:buNone/>
            </a:pPr>
            <a:r>
              <a:t/>
            </a:r>
            <a:endParaRPr sz="2400">
              <a:solidFill>
                <a:schemeClr val="dk1"/>
              </a:solidFill>
              <a:latin typeface="Cambria"/>
              <a:ea typeface="Cambria"/>
              <a:cs typeface="Cambria"/>
              <a:sym typeface="Cambria"/>
            </a:endParaRPr>
          </a:p>
          <a:p>
            <a:pPr indent="-342900" lvl="0" marL="342900" rtl="0" algn="l">
              <a:spcBef>
                <a:spcPts val="408"/>
              </a:spcBef>
              <a:spcAft>
                <a:spcPts val="0"/>
              </a:spcAft>
              <a:buClr>
                <a:schemeClr val="dk1"/>
              </a:buClr>
              <a:buSzPct val="100000"/>
              <a:buFont typeface="Noto Sans Symbols"/>
              <a:buChar char="❖"/>
            </a:pPr>
            <a:r>
              <a:rPr lang="en-US" sz="2400">
                <a:solidFill>
                  <a:schemeClr val="dk1"/>
                </a:solidFill>
                <a:latin typeface="Cambria"/>
                <a:ea typeface="Cambria"/>
                <a:cs typeface="Cambria"/>
                <a:sym typeface="Cambria"/>
              </a:rPr>
              <a:t>Team Leader (Debt Management), CIT Group, New York</a:t>
            </a:r>
            <a:endParaRPr/>
          </a:p>
          <a:p>
            <a:pPr indent="-213359" lvl="0" marL="342900" rtl="0" algn="l">
              <a:spcBef>
                <a:spcPts val="408"/>
              </a:spcBef>
              <a:spcAft>
                <a:spcPts val="0"/>
              </a:spcAft>
              <a:buClr>
                <a:schemeClr val="dk1"/>
              </a:buClr>
              <a:buSzPct val="100000"/>
              <a:buFont typeface="Noto Sans Symbols"/>
              <a:buNone/>
            </a:pPr>
            <a:r>
              <a:t/>
            </a:r>
            <a:endParaRPr sz="2400">
              <a:solidFill>
                <a:schemeClr val="dk1"/>
              </a:solidFill>
              <a:latin typeface="Cambria"/>
              <a:ea typeface="Cambria"/>
              <a:cs typeface="Cambria"/>
              <a:sym typeface="Cambria"/>
            </a:endParaRPr>
          </a:p>
          <a:p>
            <a:pPr indent="-342900" lvl="0" marL="342900" rtl="0" algn="l">
              <a:spcBef>
                <a:spcPts val="408"/>
              </a:spcBef>
              <a:spcAft>
                <a:spcPts val="0"/>
              </a:spcAft>
              <a:buClr>
                <a:schemeClr val="dk1"/>
              </a:buClr>
              <a:buSzPct val="100000"/>
              <a:buFont typeface="Noto Sans Symbols"/>
              <a:buChar char="❖"/>
            </a:pPr>
            <a:r>
              <a:rPr lang="en-US" sz="2400">
                <a:solidFill>
                  <a:schemeClr val="dk1"/>
                </a:solidFill>
                <a:latin typeface="Cambria"/>
                <a:ea typeface="Cambria"/>
                <a:cs typeface="Cambria"/>
                <a:sym typeface="Cambria"/>
              </a:rPr>
              <a:t>Software Engg, Atos Origin</a:t>
            </a:r>
            <a:endParaRPr/>
          </a:p>
          <a:p>
            <a:pPr indent="-342900" lvl="0" marL="342900" rtl="0" algn="l">
              <a:spcBef>
                <a:spcPts val="374"/>
              </a:spcBef>
              <a:spcAft>
                <a:spcPts val="0"/>
              </a:spcAft>
              <a:buClr>
                <a:schemeClr val="dk1"/>
              </a:buClr>
              <a:buSzPct val="100000"/>
              <a:buNone/>
            </a:pPr>
            <a:r>
              <a:t/>
            </a:r>
            <a:endParaRPr b="1" sz="2200" u="sng">
              <a:solidFill>
                <a:schemeClr val="lt1"/>
              </a:solidFill>
              <a:latin typeface="Calibri"/>
              <a:ea typeface="Calibri"/>
              <a:cs typeface="Calibri"/>
              <a:sym typeface="Calibri"/>
            </a:endParaRPr>
          </a:p>
          <a:p>
            <a:pPr indent="-342900" lvl="0" marL="342900" rtl="0" algn="l">
              <a:spcBef>
                <a:spcPts val="544"/>
              </a:spcBef>
              <a:spcAft>
                <a:spcPts val="0"/>
              </a:spcAft>
              <a:buClr>
                <a:schemeClr val="dk1"/>
              </a:buClr>
              <a:buSzPct val="100000"/>
              <a:buNone/>
            </a:pPr>
            <a:r>
              <a:t/>
            </a:r>
            <a:endParaRPr b="1" u="sng">
              <a:solidFill>
                <a:schemeClr val="lt1"/>
              </a:solidFill>
            </a:endParaRPr>
          </a:p>
          <a:p>
            <a:pPr indent="-105409" lvl="0" marL="342900" rtl="0" algn="l">
              <a:spcBef>
                <a:spcPts val="748"/>
              </a:spcBef>
              <a:spcAft>
                <a:spcPts val="0"/>
              </a:spcAft>
              <a:buClr>
                <a:schemeClr val="dk1"/>
              </a:buClr>
              <a:buSzPct val="100000"/>
              <a:buFont typeface="Noto Sans Symbols"/>
              <a:buNone/>
            </a:pPr>
            <a:r>
              <a:t/>
            </a:r>
            <a:endParaRPr b="1" sz="4400" u="sng">
              <a:solidFill>
                <a:schemeClr val="lt1"/>
              </a:solidFill>
            </a:endParaRPr>
          </a:p>
          <a:p>
            <a:pPr indent="-342900" lvl="0" marL="342900" rtl="0" algn="l">
              <a:spcBef>
                <a:spcPts val="544"/>
              </a:spcBef>
              <a:spcAft>
                <a:spcPts val="0"/>
              </a:spcAft>
              <a:buClr>
                <a:schemeClr val="dk1"/>
              </a:buClr>
              <a:buSzPct val="100000"/>
              <a:buNone/>
            </a:pPr>
            <a:r>
              <a:t/>
            </a:r>
            <a:endParaRPr b="1" u="sng">
              <a:solidFill>
                <a:schemeClr val="lt1"/>
              </a:solidFill>
            </a:endParaRPr>
          </a:p>
          <a:p>
            <a:pPr indent="0" lvl="0" marL="0" rtl="0" algn="l">
              <a:spcBef>
                <a:spcPts val="0"/>
              </a:spcBef>
              <a:spcAft>
                <a:spcPts val="0"/>
              </a:spcAft>
              <a:buClr>
                <a:schemeClr val="dk1"/>
              </a:buClr>
              <a:buSzPct val="100000"/>
              <a:buFont typeface="Noto Sans Symbols"/>
              <a:buNone/>
            </a:pPr>
            <a:r>
              <a:t/>
            </a:r>
            <a:endParaRPr b="1" sz="3200">
              <a:solidFill>
                <a:schemeClr val="lt1"/>
              </a:solidFill>
              <a:latin typeface="Calibri"/>
              <a:ea typeface="Calibri"/>
              <a:cs typeface="Calibri"/>
              <a:sym typeface="Calibri"/>
            </a:endParaRPr>
          </a:p>
          <a:p>
            <a:pPr indent="-342900" lvl="0" marL="342900" rtl="0" algn="l">
              <a:spcBef>
                <a:spcPts val="544"/>
              </a:spcBef>
              <a:spcAft>
                <a:spcPts val="0"/>
              </a:spcAft>
              <a:buClr>
                <a:schemeClr val="dk1"/>
              </a:buClr>
              <a:buSzPct val="100000"/>
              <a:buNone/>
            </a:pPr>
            <a:r>
              <a:t/>
            </a:r>
            <a:endParaRPr b="1" sz="32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ct val="100000"/>
              <a:buFont typeface="Noto Sans Symbols"/>
              <a:buNone/>
            </a:pPr>
            <a:r>
              <a:t/>
            </a:r>
            <a:endParaRPr b="1" sz="4400">
              <a:solidFill>
                <a:schemeClr val="lt1"/>
              </a:solidFill>
            </a:endParaRPr>
          </a:p>
          <a:p>
            <a:pPr indent="-342900" lvl="0" marL="342900" rtl="0" algn="l">
              <a:spcBef>
                <a:spcPts val="544"/>
              </a:spcBef>
              <a:spcAft>
                <a:spcPts val="0"/>
              </a:spcAft>
              <a:buClr>
                <a:schemeClr val="dk1"/>
              </a:buClr>
              <a:buSzPct val="100000"/>
              <a:buNone/>
            </a:pPr>
            <a:r>
              <a:t/>
            </a:r>
            <a:endParaRPr>
              <a:solidFill>
                <a:schemeClr val="lt1"/>
              </a:solidFill>
            </a:endParaRPr>
          </a:p>
          <a:p>
            <a:pPr indent="-234950" lvl="0" marL="342900" rtl="0" algn="l">
              <a:spcBef>
                <a:spcPts val="340"/>
              </a:spcBef>
              <a:spcAft>
                <a:spcPts val="0"/>
              </a:spcAft>
              <a:buClr>
                <a:schemeClr val="dk1"/>
              </a:buClr>
              <a:buSzPct val="100000"/>
              <a:buFont typeface="Noto Sans Symbols"/>
              <a:buNone/>
            </a:pPr>
            <a:r>
              <a:t/>
            </a:r>
            <a:endParaRPr sz="2000">
              <a:solidFill>
                <a:schemeClr val="lt1"/>
              </a:solidFill>
            </a:endParaRPr>
          </a:p>
          <a:p>
            <a:pPr indent="-342900" lvl="0" marL="342900" rtl="0" algn="l">
              <a:spcBef>
                <a:spcPts val="544"/>
              </a:spcBef>
              <a:spcAft>
                <a:spcPts val="0"/>
              </a:spcAft>
              <a:buClr>
                <a:schemeClr val="dk1"/>
              </a:buClr>
              <a:buSzPct val="100000"/>
              <a:buNone/>
            </a:pPr>
            <a:r>
              <a:t/>
            </a:r>
            <a:endParaRPr>
              <a:solidFill>
                <a:schemeClr val="lt1"/>
              </a:solidFill>
            </a:endParaRPr>
          </a:p>
        </p:txBody>
      </p:sp>
      <p:pic>
        <p:nvPicPr>
          <p:cNvPr descr="https://media.licdn.com/media/p/1/000/01f/309/0fa82f0.png" id="622" name="Google Shape;622;p32">
            <a:hlinkClick r:id="rId4"/>
          </p:cNvPr>
          <p:cNvPicPr preferRelativeResize="0"/>
          <p:nvPr/>
        </p:nvPicPr>
        <p:blipFill rotWithShape="1">
          <a:blip r:embed="rId5">
            <a:alphaModFix/>
          </a:blip>
          <a:srcRect b="0" l="0" r="15666" t="0"/>
          <a:stretch/>
        </p:blipFill>
        <p:spPr>
          <a:xfrm>
            <a:off x="7391400" y="304800"/>
            <a:ext cx="1600200" cy="838200"/>
          </a:xfrm>
          <a:prstGeom prst="rect">
            <a:avLst/>
          </a:prstGeom>
          <a:noFill/>
          <a:ln>
            <a:noFill/>
          </a:ln>
        </p:spPr>
      </p:pic>
      <p:sp>
        <p:nvSpPr>
          <p:cNvPr id="623" name="Google Shape;623;p32"/>
          <p:cNvSpPr/>
          <p:nvPr/>
        </p:nvSpPr>
        <p:spPr>
          <a:xfrm>
            <a:off x="1547664" y="260648"/>
            <a:ext cx="5791200" cy="1015663"/>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mbria"/>
                <a:ea typeface="Cambria"/>
                <a:cs typeface="Cambria"/>
                <a:sym typeface="Cambria"/>
              </a:rPr>
              <a:t>Sanjyot Khare, AVP, Head-Technical Training &amp; Competency Center at Zensar Technologies</a:t>
            </a:r>
            <a:endParaRPr/>
          </a:p>
          <a:p>
            <a:pPr indent="0" lvl="0" marL="0" marR="0" rtl="0" algn="ctr">
              <a:spcBef>
                <a:spcPts val="0"/>
              </a:spcBef>
              <a:spcAft>
                <a:spcPts val="0"/>
              </a:spcAft>
              <a:buNone/>
            </a:pPr>
            <a:r>
              <a:t/>
            </a:r>
            <a:endParaRPr sz="2000">
              <a:solidFill>
                <a:schemeClr val="dk1"/>
              </a:solidFill>
              <a:latin typeface="Cambria"/>
              <a:ea typeface="Cambria"/>
              <a:cs typeface="Cambria"/>
              <a:sym typeface="Cambria"/>
            </a:endParaRPr>
          </a:p>
        </p:txBody>
      </p:sp>
      <p:pic>
        <p:nvPicPr>
          <p:cNvPr descr="C:\Users\Technical staff\Desktop\1.jpg" id="624" name="Google Shape;624;p32"/>
          <p:cNvPicPr preferRelativeResize="0"/>
          <p:nvPr/>
        </p:nvPicPr>
        <p:blipFill rotWithShape="1">
          <a:blip r:embed="rId6">
            <a:alphaModFix/>
          </a:blip>
          <a:srcRect b="23684" l="26514" r="19246" t="21342"/>
          <a:stretch/>
        </p:blipFill>
        <p:spPr>
          <a:xfrm flipH="1">
            <a:off x="4853749" y="1600201"/>
            <a:ext cx="2940043" cy="1981200"/>
          </a:xfrm>
          <a:prstGeom prst="rect">
            <a:avLst/>
          </a:prstGeom>
          <a:noFill/>
          <a:ln cap="sq" cmpd="thickThin" w="76200">
            <a:solidFill>
              <a:srgbClr val="000000"/>
            </a:solidFill>
            <a:prstDash val="solid"/>
            <a:miter lim="800000"/>
            <a:headEnd len="sm" w="sm" type="none"/>
            <a:tailEnd len="sm" w="sm" type="none"/>
          </a:ln>
        </p:spPr>
      </p:pic>
      <p:pic>
        <p:nvPicPr>
          <p:cNvPr descr="C:\Users\Technical staff\Desktop\2.jpg" id="625" name="Google Shape;625;p32"/>
          <p:cNvPicPr preferRelativeResize="0"/>
          <p:nvPr/>
        </p:nvPicPr>
        <p:blipFill rotWithShape="1">
          <a:blip r:embed="rId7">
            <a:alphaModFix/>
          </a:blip>
          <a:srcRect b="11765" l="0" r="5866" t="0"/>
          <a:stretch/>
        </p:blipFill>
        <p:spPr>
          <a:xfrm flipH="1">
            <a:off x="4114800" y="3810000"/>
            <a:ext cx="4279401" cy="2667000"/>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626" name="Google Shape;626;p32"/>
          <p:cNvPicPr preferRelativeResize="0"/>
          <p:nvPr/>
        </p:nvPicPr>
        <p:blipFill rotWithShape="1">
          <a:blip r:embed="rId8">
            <a:alphaModFix/>
          </a:blip>
          <a:srcRect b="0" l="0" r="0" t="0"/>
          <a:stretch/>
        </p:blipFill>
        <p:spPr>
          <a:xfrm>
            <a:off x="251520" y="0"/>
            <a:ext cx="1196280" cy="1440160"/>
          </a:xfrm>
          <a:prstGeom prst="rect">
            <a:avLst/>
          </a:prstGeom>
          <a:noFill/>
          <a:ln>
            <a:noFill/>
          </a:ln>
        </p:spPr>
      </p:pic>
    </p:spTree>
  </p:cSld>
  <p:clrMapOvr>
    <a:masterClrMapping/>
  </p:clrMapOvr>
  <p:transition advClick="0" advTm="5000" spd="slow" p14:dur="2500">
    <p:blinds dir="ver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0" name="Shape 630"/>
        <p:cNvGrpSpPr/>
        <p:nvPr/>
      </p:nvGrpSpPr>
      <p:grpSpPr>
        <a:xfrm>
          <a:off x="0" y="0"/>
          <a:ext cx="0" cy="0"/>
          <a:chOff x="0" y="0"/>
          <a:chExt cx="0" cy="0"/>
        </a:xfrm>
      </p:grpSpPr>
      <p:sp>
        <p:nvSpPr>
          <p:cNvPr id="631" name="Google Shape;631;p33"/>
          <p:cNvSpPr txBox="1"/>
          <p:nvPr>
            <p:ph type="title"/>
          </p:nvPr>
        </p:nvSpPr>
        <p:spPr>
          <a:xfrm>
            <a:off x="1447800" y="0"/>
            <a:ext cx="6477000" cy="1600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br>
              <a:rPr lang="en-US" sz="2700"/>
            </a:br>
            <a:br>
              <a:rPr lang="en-US" sz="2700"/>
            </a:br>
            <a:br>
              <a:rPr lang="en-US" sz="2700"/>
            </a:br>
            <a:br>
              <a:rPr lang="en-US" sz="2700"/>
            </a:br>
            <a:br>
              <a:rPr lang="en-US" sz="2700"/>
            </a:br>
            <a:endParaRPr b="1" sz="2700">
              <a:solidFill>
                <a:schemeClr val="lt1"/>
              </a:solidFill>
            </a:endParaRPr>
          </a:p>
        </p:txBody>
      </p:sp>
      <p:sp>
        <p:nvSpPr>
          <p:cNvPr id="632" name="Google Shape;632;p33"/>
          <p:cNvSpPr/>
          <p:nvPr/>
        </p:nvSpPr>
        <p:spPr>
          <a:xfrm>
            <a:off x="1295400" y="304800"/>
            <a:ext cx="5943600" cy="707886"/>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mbria"/>
                <a:ea typeface="Cambria"/>
                <a:cs typeface="Cambria"/>
                <a:sym typeface="Cambria"/>
              </a:rPr>
              <a:t> Mr. Vignesh Padmanabhan</a:t>
            </a:r>
            <a:br>
              <a:rPr lang="en-US" sz="2000">
                <a:solidFill>
                  <a:schemeClr val="dk1"/>
                </a:solidFill>
                <a:latin typeface="Cambria"/>
                <a:ea typeface="Cambria"/>
                <a:cs typeface="Cambria"/>
                <a:sym typeface="Cambria"/>
              </a:rPr>
            </a:br>
            <a:r>
              <a:rPr lang="en-US" sz="2000">
                <a:solidFill>
                  <a:schemeClr val="dk1"/>
                </a:solidFill>
                <a:latin typeface="Cambria"/>
                <a:ea typeface="Cambria"/>
                <a:cs typeface="Cambria"/>
                <a:sym typeface="Cambria"/>
              </a:rPr>
              <a:t>Director Channel Sales at Siemens</a:t>
            </a:r>
            <a:endParaRPr/>
          </a:p>
        </p:txBody>
      </p:sp>
      <p:pic>
        <p:nvPicPr>
          <p:cNvPr descr="D:\guest photo\KEYSTONE EVENT\Report\guest\_DSC2870.JPG" id="633" name="Google Shape;633;p33"/>
          <p:cNvPicPr preferRelativeResize="0"/>
          <p:nvPr/>
        </p:nvPicPr>
        <p:blipFill rotWithShape="1">
          <a:blip r:embed="rId4">
            <a:alphaModFix/>
          </a:blip>
          <a:srcRect b="28692" l="15833" r="32500" t="17413"/>
          <a:stretch/>
        </p:blipFill>
        <p:spPr>
          <a:xfrm>
            <a:off x="5181600" y="1676400"/>
            <a:ext cx="3209260" cy="2225777"/>
          </a:xfrm>
          <a:prstGeom prst="rect">
            <a:avLst/>
          </a:prstGeom>
          <a:noFill/>
          <a:ln cap="sq" cmpd="thickThin" w="76200">
            <a:solidFill>
              <a:srgbClr val="000000"/>
            </a:solidFill>
            <a:prstDash val="solid"/>
            <a:miter lim="800000"/>
            <a:headEnd len="sm" w="sm" type="none"/>
            <a:tailEnd len="sm" w="sm" type="none"/>
          </a:ln>
        </p:spPr>
      </p:pic>
      <p:pic>
        <p:nvPicPr>
          <p:cNvPr descr="D:\guest photo\KEYSTONE EVENT\Report\guest\_DSC2857.JPG" id="634" name="Google Shape;634;p33"/>
          <p:cNvPicPr preferRelativeResize="0"/>
          <p:nvPr/>
        </p:nvPicPr>
        <p:blipFill rotWithShape="1">
          <a:blip r:embed="rId5">
            <a:alphaModFix/>
          </a:blip>
          <a:srcRect b="4033" l="18656" r="15298" t="42090"/>
          <a:stretch/>
        </p:blipFill>
        <p:spPr>
          <a:xfrm>
            <a:off x="762000" y="1676400"/>
            <a:ext cx="4074319" cy="2209800"/>
          </a:xfrm>
          <a:prstGeom prst="rect">
            <a:avLst/>
          </a:prstGeom>
          <a:noFill/>
          <a:ln cap="sq" cmpd="thickThin" w="76200">
            <a:solidFill>
              <a:srgbClr val="000000"/>
            </a:solidFill>
            <a:prstDash val="solid"/>
            <a:miter lim="800000"/>
            <a:headEnd len="sm" w="sm" type="none"/>
            <a:tailEnd len="sm" w="sm" type="none"/>
          </a:ln>
        </p:spPr>
      </p:pic>
      <p:pic>
        <p:nvPicPr>
          <p:cNvPr descr="D:\guest photo\KEYSTONE EVENT\Report\guest\_DSC2864.JPG" id="635" name="Google Shape;635;p33"/>
          <p:cNvPicPr preferRelativeResize="0"/>
          <p:nvPr/>
        </p:nvPicPr>
        <p:blipFill rotWithShape="1">
          <a:blip r:embed="rId6">
            <a:alphaModFix/>
          </a:blip>
          <a:srcRect b="7387" l="0" r="0" t="17413"/>
          <a:stretch/>
        </p:blipFill>
        <p:spPr>
          <a:xfrm>
            <a:off x="1981200" y="4191000"/>
            <a:ext cx="5029200" cy="2514600"/>
          </a:xfrm>
          <a:prstGeom prst="rect">
            <a:avLst/>
          </a:prstGeom>
          <a:noFill/>
          <a:ln cap="sq" cmpd="thickThin" w="76200">
            <a:solidFill>
              <a:srgbClr val="000000"/>
            </a:solidFill>
            <a:prstDash val="solid"/>
            <a:miter lim="800000"/>
            <a:headEnd len="sm" w="sm" type="none"/>
            <a:tailEnd len="sm" w="sm" type="none"/>
          </a:ln>
        </p:spPr>
      </p:pic>
      <p:pic>
        <p:nvPicPr>
          <p:cNvPr descr="Image result for siemens logo" id="636" name="Google Shape;636;p33"/>
          <p:cNvPicPr preferRelativeResize="0"/>
          <p:nvPr/>
        </p:nvPicPr>
        <p:blipFill rotWithShape="1">
          <a:blip r:embed="rId7">
            <a:alphaModFix/>
          </a:blip>
          <a:srcRect b="38612" l="6902" r="13637" t="7294"/>
          <a:stretch/>
        </p:blipFill>
        <p:spPr>
          <a:xfrm>
            <a:off x="7315200" y="381000"/>
            <a:ext cx="1828800" cy="674823"/>
          </a:xfrm>
          <a:prstGeom prst="rect">
            <a:avLst/>
          </a:prstGeom>
          <a:noFill/>
          <a:ln>
            <a:noFill/>
          </a:ln>
        </p:spPr>
      </p:pic>
      <p:pic>
        <p:nvPicPr>
          <p:cNvPr descr="D:\desk\photo\Keystone  Final Logo.jpg" id="637" name="Google Shape;637;p33"/>
          <p:cNvPicPr preferRelativeResize="0"/>
          <p:nvPr/>
        </p:nvPicPr>
        <p:blipFill rotWithShape="1">
          <a:blip r:embed="rId8">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14:dur="2500">
    <p:blinds dir="ver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1" name="Shape 641"/>
        <p:cNvGrpSpPr/>
        <p:nvPr/>
      </p:nvGrpSpPr>
      <p:grpSpPr>
        <a:xfrm>
          <a:off x="0" y="0"/>
          <a:ext cx="0" cy="0"/>
          <a:chOff x="0" y="0"/>
          <a:chExt cx="0" cy="0"/>
        </a:xfrm>
      </p:grpSpPr>
      <p:sp>
        <p:nvSpPr>
          <p:cNvPr id="642" name="Google Shape;642;p34"/>
          <p:cNvSpPr txBox="1"/>
          <p:nvPr>
            <p:ph type="title"/>
          </p:nvPr>
        </p:nvSpPr>
        <p:spPr>
          <a:xfrm>
            <a:off x="1524000" y="152400"/>
            <a:ext cx="6477000" cy="1600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br>
              <a:rPr lang="en-US" sz="2700"/>
            </a:br>
            <a:br>
              <a:rPr lang="en-US" sz="2700"/>
            </a:br>
            <a:br>
              <a:rPr lang="en-US" sz="2700"/>
            </a:br>
            <a:br>
              <a:rPr lang="en-US" sz="2700"/>
            </a:br>
            <a:br>
              <a:rPr lang="en-US" sz="2700"/>
            </a:br>
            <a:endParaRPr b="1" sz="2700">
              <a:solidFill>
                <a:schemeClr val="lt1"/>
              </a:solidFill>
            </a:endParaRPr>
          </a:p>
        </p:txBody>
      </p:sp>
      <p:sp>
        <p:nvSpPr>
          <p:cNvPr id="643" name="Google Shape;643;p34"/>
          <p:cNvSpPr txBox="1"/>
          <p:nvPr>
            <p:ph idx="1" type="body"/>
          </p:nvPr>
        </p:nvSpPr>
        <p:spPr>
          <a:xfrm>
            <a:off x="609600" y="1752600"/>
            <a:ext cx="3657600" cy="46482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t/>
            </a:r>
            <a:endParaRPr b="1" sz="2000" u="sng">
              <a:solidFill>
                <a:schemeClr val="dk1"/>
              </a:solidFill>
              <a:latin typeface="Cambria"/>
              <a:ea typeface="Cambria"/>
              <a:cs typeface="Cambria"/>
              <a:sym typeface="Cambria"/>
            </a:endParaRPr>
          </a:p>
          <a:p>
            <a:pPr indent="0" lvl="0" marL="0" rtl="0" algn="l">
              <a:spcBef>
                <a:spcPts val="400"/>
              </a:spcBef>
              <a:spcAft>
                <a:spcPts val="0"/>
              </a:spcAft>
              <a:buClr>
                <a:schemeClr val="dk1"/>
              </a:buClr>
              <a:buSzPts val="2000"/>
              <a:buNone/>
            </a:pPr>
            <a:r>
              <a:rPr b="1" lang="en-US" sz="2000" u="sng">
                <a:solidFill>
                  <a:schemeClr val="dk1"/>
                </a:solidFill>
                <a:latin typeface="Cambria"/>
                <a:ea typeface="Cambria"/>
                <a:cs typeface="Cambria"/>
                <a:sym typeface="Cambria"/>
              </a:rPr>
              <a:t>Experience</a:t>
            </a:r>
            <a:endParaRPr b="1" sz="2000" u="sng">
              <a:solidFill>
                <a:schemeClr val="dk1"/>
              </a:solidFill>
              <a:latin typeface="Cambria"/>
              <a:ea typeface="Cambria"/>
              <a:cs typeface="Cambria"/>
              <a:sym typeface="Cambria"/>
            </a:endParaRPr>
          </a:p>
          <a:p>
            <a:pPr indent="0" lvl="0" marL="0" rtl="0" algn="l">
              <a:spcBef>
                <a:spcPts val="40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IBM Corporate Services Corps</a:t>
            </a:r>
            <a:endParaRPr/>
          </a:p>
          <a:p>
            <a:pPr indent="0" lvl="0" marL="0" rtl="0" algn="l">
              <a:spcBef>
                <a:spcPts val="40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Indians first Digital Library for INSA, New Delhi</a:t>
            </a:r>
            <a:endParaRPr/>
          </a:p>
          <a:p>
            <a:pPr indent="0" lvl="0" marL="0" rtl="0" algn="l">
              <a:spcBef>
                <a:spcPts val="40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The Great Mind Challenge (TGMC)</a:t>
            </a:r>
            <a:endParaRPr/>
          </a:p>
          <a:p>
            <a:pPr indent="0" lvl="0" marL="0" rtl="0" algn="l">
              <a:spcBef>
                <a:spcPts val="40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Digital Restoration of Publisher Content of Leading 5 National Newspapers</a:t>
            </a:r>
            <a:endParaRPr/>
          </a:p>
          <a:p>
            <a:pPr indent="0" lvl="0" marL="0" rtl="0" algn="l">
              <a:spcBef>
                <a:spcPts val="40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IBM Devolution</a:t>
            </a:r>
            <a:endParaRPr/>
          </a:p>
          <a:p>
            <a:pPr indent="-203200" lvl="0" marL="342900" rtl="0" algn="l">
              <a:spcBef>
                <a:spcPts val="440"/>
              </a:spcBef>
              <a:spcAft>
                <a:spcPts val="0"/>
              </a:spcAft>
              <a:buClr>
                <a:schemeClr val="dk1"/>
              </a:buClr>
              <a:buSzPts val="2200"/>
              <a:buFont typeface="Noto Sans Symbols"/>
              <a:buNone/>
            </a:pPr>
            <a:r>
              <a:t/>
            </a:r>
            <a:endParaRPr b="1" sz="2200">
              <a:solidFill>
                <a:schemeClr val="lt1"/>
              </a:solidFill>
              <a:latin typeface="Calibri"/>
              <a:ea typeface="Calibri"/>
              <a:cs typeface="Calibri"/>
              <a:sym typeface="Calibri"/>
            </a:endParaRPr>
          </a:p>
          <a:p>
            <a:pPr indent="-165100" lvl="0" marL="342900" rtl="0" algn="l">
              <a:spcBef>
                <a:spcPts val="560"/>
              </a:spcBef>
              <a:spcAft>
                <a:spcPts val="0"/>
              </a:spcAft>
              <a:buClr>
                <a:schemeClr val="dk1"/>
              </a:buClr>
              <a:buSzPts val="2800"/>
              <a:buFont typeface="Noto Sans Symbols"/>
              <a:buNone/>
            </a:pPr>
            <a:r>
              <a:t/>
            </a:r>
            <a:endParaRPr b="1" sz="2800">
              <a:solidFill>
                <a:schemeClr val="lt1"/>
              </a:solidFill>
            </a:endParaRPr>
          </a:p>
          <a:p>
            <a:pPr indent="-165100" lvl="0" marL="342900" rtl="0" algn="l">
              <a:spcBef>
                <a:spcPts val="560"/>
              </a:spcBef>
              <a:spcAft>
                <a:spcPts val="0"/>
              </a:spcAft>
              <a:buClr>
                <a:schemeClr val="dk1"/>
              </a:buClr>
              <a:buSzPts val="2800"/>
              <a:buFont typeface="Noto Sans Symbols"/>
              <a:buNone/>
            </a:pPr>
            <a:r>
              <a:t/>
            </a:r>
            <a:endParaRPr b="1" sz="2800">
              <a:solidFill>
                <a:schemeClr val="lt1"/>
              </a:solidFill>
            </a:endParaRPr>
          </a:p>
          <a:p>
            <a:pPr indent="-165100" lvl="0" marL="342900" rtl="0" algn="l">
              <a:spcBef>
                <a:spcPts val="560"/>
              </a:spcBef>
              <a:spcAft>
                <a:spcPts val="0"/>
              </a:spcAft>
              <a:buClr>
                <a:schemeClr val="dk1"/>
              </a:buClr>
              <a:buSzPts val="2800"/>
              <a:buFont typeface="Noto Sans Symbols"/>
              <a:buNone/>
            </a:pPr>
            <a:r>
              <a:t/>
            </a:r>
            <a:endParaRPr b="1" sz="2800">
              <a:solidFill>
                <a:schemeClr val="lt1"/>
              </a:solidFill>
            </a:endParaRPr>
          </a:p>
          <a:p>
            <a:pPr indent="-165100" lvl="0" marL="342900" rtl="0" algn="l">
              <a:spcBef>
                <a:spcPts val="560"/>
              </a:spcBef>
              <a:spcAft>
                <a:spcPts val="0"/>
              </a:spcAft>
              <a:buClr>
                <a:schemeClr val="dk1"/>
              </a:buClr>
              <a:buSzPts val="2800"/>
              <a:buFont typeface="Noto Sans Symbols"/>
              <a:buNone/>
            </a:pPr>
            <a:r>
              <a:t/>
            </a:r>
            <a:endParaRPr b="1" sz="2800">
              <a:solidFill>
                <a:schemeClr val="lt1"/>
              </a:solidFill>
            </a:endParaRPr>
          </a:p>
          <a:p>
            <a:pPr indent="-165100" lvl="0" marL="342900" rtl="0" algn="l">
              <a:spcBef>
                <a:spcPts val="560"/>
              </a:spcBef>
              <a:spcAft>
                <a:spcPts val="0"/>
              </a:spcAft>
              <a:buClr>
                <a:schemeClr val="dk1"/>
              </a:buClr>
              <a:buSzPts val="2800"/>
              <a:buFont typeface="Noto Sans Symbols"/>
              <a:buNone/>
            </a:pPr>
            <a:r>
              <a:t/>
            </a:r>
            <a:endParaRPr b="1" sz="2800" u="sng">
              <a:solidFill>
                <a:schemeClr val="lt1"/>
              </a:solidFill>
              <a:latin typeface="Calibri"/>
              <a:ea typeface="Calibri"/>
              <a:cs typeface="Calibri"/>
              <a:sym typeface="Calibri"/>
            </a:endParaRPr>
          </a:p>
          <a:p>
            <a:pPr indent="-165100" lvl="0" marL="342900" rtl="0" algn="l">
              <a:spcBef>
                <a:spcPts val="560"/>
              </a:spcBef>
              <a:spcAft>
                <a:spcPts val="0"/>
              </a:spcAft>
              <a:buClr>
                <a:schemeClr val="dk1"/>
              </a:buClr>
              <a:buSzPts val="2800"/>
              <a:buFont typeface="Noto Sans Symbols"/>
              <a:buNone/>
            </a:pPr>
            <a:r>
              <a:t/>
            </a:r>
            <a:endParaRPr b="1" sz="2800">
              <a:solidFill>
                <a:schemeClr val="lt1"/>
              </a:solidFill>
            </a:endParaRPr>
          </a:p>
          <a:p>
            <a:pPr indent="-342900" lvl="0" marL="342900" rtl="0" algn="l">
              <a:spcBef>
                <a:spcPts val="440"/>
              </a:spcBef>
              <a:spcAft>
                <a:spcPts val="0"/>
              </a:spcAft>
              <a:buClr>
                <a:schemeClr val="dk1"/>
              </a:buClr>
              <a:buSzPts val="2200"/>
              <a:buNone/>
            </a:pPr>
            <a:r>
              <a:t/>
            </a:r>
            <a:endParaRPr b="1" sz="2200" u="sng">
              <a:solidFill>
                <a:schemeClr val="lt1"/>
              </a:solidFill>
              <a:latin typeface="Calibri"/>
              <a:ea typeface="Calibri"/>
              <a:cs typeface="Calibri"/>
              <a:sym typeface="Calibri"/>
            </a:endParaRPr>
          </a:p>
          <a:p>
            <a:pPr indent="-342900" lvl="0" marL="342900" rtl="0" algn="l">
              <a:spcBef>
                <a:spcPts val="640"/>
              </a:spcBef>
              <a:spcAft>
                <a:spcPts val="0"/>
              </a:spcAft>
              <a:buClr>
                <a:schemeClr val="dk1"/>
              </a:buClr>
              <a:buSzPts val="3200"/>
              <a:buNone/>
            </a:pPr>
            <a:r>
              <a:t/>
            </a:r>
            <a:endParaRPr b="1" u="sng">
              <a:solidFill>
                <a:schemeClr val="lt1"/>
              </a:solidFill>
            </a:endParaRPr>
          </a:p>
          <a:p>
            <a:pPr indent="-63500" lvl="0" marL="342900" rtl="0" algn="l">
              <a:spcBef>
                <a:spcPts val="880"/>
              </a:spcBef>
              <a:spcAft>
                <a:spcPts val="0"/>
              </a:spcAft>
              <a:buClr>
                <a:schemeClr val="dk1"/>
              </a:buClr>
              <a:buSzPts val="4400"/>
              <a:buFont typeface="Noto Sans Symbols"/>
              <a:buNone/>
            </a:pPr>
            <a:r>
              <a:t/>
            </a:r>
            <a:endParaRPr b="1" sz="4400" u="sng">
              <a:solidFill>
                <a:schemeClr val="lt1"/>
              </a:solidFill>
            </a:endParaRPr>
          </a:p>
          <a:p>
            <a:pPr indent="-342900" lvl="0" marL="342900" rtl="0" algn="l">
              <a:spcBef>
                <a:spcPts val="640"/>
              </a:spcBef>
              <a:spcAft>
                <a:spcPts val="0"/>
              </a:spcAft>
              <a:buClr>
                <a:schemeClr val="dk1"/>
              </a:buClr>
              <a:buSzPts val="3200"/>
              <a:buNone/>
            </a:pPr>
            <a:r>
              <a:t/>
            </a:r>
            <a:endParaRPr b="1" u="sng">
              <a:solidFill>
                <a:schemeClr val="lt1"/>
              </a:solidFill>
            </a:endParaRPr>
          </a:p>
          <a:p>
            <a:pPr indent="0" lvl="0" marL="0" rtl="0" algn="l">
              <a:spcBef>
                <a:spcPts val="0"/>
              </a:spcBef>
              <a:spcAft>
                <a:spcPts val="0"/>
              </a:spcAft>
              <a:buClr>
                <a:schemeClr val="dk1"/>
              </a:buClr>
              <a:buSzPts val="3200"/>
              <a:buFont typeface="Noto Sans Symbols"/>
              <a:buNone/>
            </a:pPr>
            <a:r>
              <a:t/>
            </a:r>
            <a:endParaRPr b="1" sz="3200">
              <a:solidFill>
                <a:schemeClr val="lt1"/>
              </a:solidFill>
              <a:latin typeface="Calibri"/>
              <a:ea typeface="Calibri"/>
              <a:cs typeface="Calibri"/>
              <a:sym typeface="Calibri"/>
            </a:endParaRPr>
          </a:p>
          <a:p>
            <a:pPr indent="-342900" lvl="0" marL="342900" rtl="0" algn="l">
              <a:spcBef>
                <a:spcPts val="640"/>
              </a:spcBef>
              <a:spcAft>
                <a:spcPts val="0"/>
              </a:spcAft>
              <a:buClr>
                <a:schemeClr val="dk1"/>
              </a:buClr>
              <a:buSzPts val="3200"/>
              <a:buNone/>
            </a:pPr>
            <a:r>
              <a:t/>
            </a:r>
            <a:endParaRPr b="1" sz="32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4400"/>
              <a:buFont typeface="Noto Sans Symbols"/>
              <a:buNone/>
            </a:pPr>
            <a:r>
              <a:t/>
            </a:r>
            <a:endParaRPr b="1" sz="4400">
              <a:solidFill>
                <a:schemeClr val="lt1"/>
              </a:solidFill>
            </a:endParaRPr>
          </a:p>
          <a:p>
            <a:pPr indent="-342900" lvl="0" marL="342900" rtl="0" algn="l">
              <a:spcBef>
                <a:spcPts val="640"/>
              </a:spcBef>
              <a:spcAft>
                <a:spcPts val="0"/>
              </a:spcAft>
              <a:buClr>
                <a:schemeClr val="dk1"/>
              </a:buClr>
              <a:buSzPts val="3200"/>
              <a:buNone/>
            </a:pPr>
            <a:r>
              <a:t/>
            </a:r>
            <a:endParaRPr>
              <a:solidFill>
                <a:schemeClr val="lt1"/>
              </a:solidFill>
            </a:endParaRPr>
          </a:p>
          <a:p>
            <a:pPr indent="-215900" lvl="0" marL="342900" rtl="0" algn="l">
              <a:spcBef>
                <a:spcPts val="400"/>
              </a:spcBef>
              <a:spcAft>
                <a:spcPts val="0"/>
              </a:spcAft>
              <a:buClr>
                <a:schemeClr val="dk1"/>
              </a:buClr>
              <a:buSzPts val="2000"/>
              <a:buFont typeface="Noto Sans Symbols"/>
              <a:buNone/>
            </a:pPr>
            <a:r>
              <a:t/>
            </a:r>
            <a:endParaRPr sz="2000">
              <a:solidFill>
                <a:schemeClr val="lt1"/>
              </a:solidFill>
            </a:endParaRPr>
          </a:p>
          <a:p>
            <a:pPr indent="-342900" lvl="0" marL="342900" rtl="0" algn="l">
              <a:spcBef>
                <a:spcPts val="640"/>
              </a:spcBef>
              <a:spcAft>
                <a:spcPts val="0"/>
              </a:spcAft>
              <a:buClr>
                <a:schemeClr val="dk1"/>
              </a:buClr>
              <a:buSzPts val="3200"/>
              <a:buNone/>
            </a:pPr>
            <a:r>
              <a:t/>
            </a:r>
            <a:endParaRPr>
              <a:solidFill>
                <a:schemeClr val="lt1"/>
              </a:solidFill>
            </a:endParaRPr>
          </a:p>
        </p:txBody>
      </p:sp>
      <p:sp>
        <p:nvSpPr>
          <p:cNvPr id="644" name="Google Shape;644;p34"/>
          <p:cNvSpPr/>
          <p:nvPr/>
        </p:nvSpPr>
        <p:spPr>
          <a:xfrm>
            <a:off x="1763688" y="188640"/>
            <a:ext cx="5410200" cy="1015663"/>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mbria"/>
                <a:ea typeface="Cambria"/>
                <a:cs typeface="Cambria"/>
                <a:sym typeface="Cambria"/>
              </a:rPr>
              <a:t>Mr. Himanshu Goyal,</a:t>
            </a:r>
            <a:endParaRPr/>
          </a:p>
          <a:p>
            <a:pPr indent="0" lvl="0" marL="0" marR="0" rtl="0" algn="ctr">
              <a:spcBef>
                <a:spcPts val="0"/>
              </a:spcBef>
              <a:spcAft>
                <a:spcPts val="0"/>
              </a:spcAft>
              <a:buNone/>
            </a:pPr>
            <a:r>
              <a:rPr lang="en-US" sz="2000">
                <a:solidFill>
                  <a:schemeClr val="dk1"/>
                </a:solidFill>
                <a:latin typeface="Cambria"/>
                <a:ea typeface="Cambria"/>
                <a:cs typeface="Cambria"/>
                <a:sym typeface="Cambria"/>
              </a:rPr>
              <a:t> Country Manager, </a:t>
            </a:r>
            <a:endParaRPr/>
          </a:p>
          <a:p>
            <a:pPr indent="0" lvl="0" marL="0" marR="0" rtl="0" algn="ctr">
              <a:spcBef>
                <a:spcPts val="0"/>
              </a:spcBef>
              <a:spcAft>
                <a:spcPts val="0"/>
              </a:spcAft>
              <a:buNone/>
            </a:pPr>
            <a:r>
              <a:rPr lang="en-US" sz="2000">
                <a:solidFill>
                  <a:schemeClr val="dk1"/>
                </a:solidFill>
                <a:latin typeface="Cambria"/>
                <a:ea typeface="Cambria"/>
                <a:cs typeface="Cambria"/>
                <a:sym typeface="Cambria"/>
              </a:rPr>
              <a:t>IBM</a:t>
            </a:r>
            <a:endParaRPr/>
          </a:p>
        </p:txBody>
      </p:sp>
      <p:pic>
        <p:nvPicPr>
          <p:cNvPr descr="https://media.licdn.com/media/AAEAAQAAAAAAAAZrAAAAJDhkMDc3MDgxLTQwMDUtNDM0MS04YzczLTJhNGFlNGFiYzEyOQ.png" id="645" name="Google Shape;645;p34">
            <a:hlinkClick r:id="rId4"/>
          </p:cNvPr>
          <p:cNvPicPr preferRelativeResize="0"/>
          <p:nvPr/>
        </p:nvPicPr>
        <p:blipFill rotWithShape="1">
          <a:blip r:embed="rId5">
            <a:alphaModFix/>
          </a:blip>
          <a:srcRect b="0" l="0" r="0" t="0"/>
          <a:stretch/>
        </p:blipFill>
        <p:spPr>
          <a:xfrm>
            <a:off x="7543800" y="228600"/>
            <a:ext cx="1143000" cy="1143000"/>
          </a:xfrm>
          <a:prstGeom prst="rect">
            <a:avLst/>
          </a:prstGeom>
          <a:noFill/>
          <a:ln>
            <a:noFill/>
          </a:ln>
        </p:spPr>
      </p:pic>
      <p:pic>
        <p:nvPicPr>
          <p:cNvPr descr="D:\KSE\photo\_DSC3883.JPG" id="646" name="Google Shape;646;p34"/>
          <p:cNvPicPr preferRelativeResize="0"/>
          <p:nvPr/>
        </p:nvPicPr>
        <p:blipFill rotWithShape="1">
          <a:blip r:embed="rId6">
            <a:alphaModFix/>
          </a:blip>
          <a:srcRect b="0" l="0" r="0" t="10000"/>
          <a:stretch/>
        </p:blipFill>
        <p:spPr>
          <a:xfrm>
            <a:off x="4716016" y="1676400"/>
            <a:ext cx="3816424" cy="2057399"/>
          </a:xfrm>
          <a:prstGeom prst="rect">
            <a:avLst/>
          </a:prstGeom>
          <a:noFill/>
          <a:ln cap="sq" cmpd="thickThin" w="76200">
            <a:solidFill>
              <a:srgbClr val="000000"/>
            </a:solidFill>
            <a:prstDash val="solid"/>
            <a:miter lim="800000"/>
            <a:headEnd len="sm" w="sm" type="none"/>
            <a:tailEnd len="sm" w="sm" type="none"/>
          </a:ln>
        </p:spPr>
      </p:pic>
      <p:pic>
        <p:nvPicPr>
          <p:cNvPr descr="D:\KSE\photo\_DSC3904.JPG" id="647" name="Google Shape;647;p34"/>
          <p:cNvPicPr preferRelativeResize="0"/>
          <p:nvPr/>
        </p:nvPicPr>
        <p:blipFill rotWithShape="1">
          <a:blip r:embed="rId7">
            <a:alphaModFix/>
          </a:blip>
          <a:srcRect b="0" l="0" r="0" t="0"/>
          <a:stretch/>
        </p:blipFill>
        <p:spPr>
          <a:xfrm>
            <a:off x="4724400" y="3943817"/>
            <a:ext cx="3810000" cy="2533183"/>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648" name="Google Shape;648;p34"/>
          <p:cNvPicPr preferRelativeResize="0"/>
          <p:nvPr/>
        </p:nvPicPr>
        <p:blipFill rotWithShape="1">
          <a:blip r:embed="rId8">
            <a:alphaModFix/>
          </a:blip>
          <a:srcRect b="0" l="0" r="0" t="0"/>
          <a:stretch/>
        </p:blipFill>
        <p:spPr>
          <a:xfrm>
            <a:off x="323528" y="0"/>
            <a:ext cx="1196280" cy="1440160"/>
          </a:xfrm>
          <a:prstGeom prst="rect">
            <a:avLst/>
          </a:prstGeom>
          <a:noFill/>
          <a:ln>
            <a:noFill/>
          </a:ln>
        </p:spPr>
      </p:pic>
    </p:spTree>
  </p:cSld>
  <p:clrMapOvr>
    <a:masterClrMapping/>
  </p:clrMapOvr>
  <p:transition advClick="0" advTm="5000" spd="slow" p14:dur="2500">
    <p:blinds dir="ver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2" name="Shape 652"/>
        <p:cNvGrpSpPr/>
        <p:nvPr/>
      </p:nvGrpSpPr>
      <p:grpSpPr>
        <a:xfrm>
          <a:off x="0" y="0"/>
          <a:ext cx="0" cy="0"/>
          <a:chOff x="0" y="0"/>
          <a:chExt cx="0" cy="0"/>
        </a:xfrm>
      </p:grpSpPr>
      <p:sp>
        <p:nvSpPr>
          <p:cNvPr id="653" name="Google Shape;653;p35"/>
          <p:cNvSpPr txBox="1"/>
          <p:nvPr>
            <p:ph type="title"/>
          </p:nvPr>
        </p:nvSpPr>
        <p:spPr>
          <a:xfrm>
            <a:off x="1447800" y="0"/>
            <a:ext cx="6477000" cy="1600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br>
              <a:rPr lang="en-US" sz="2700"/>
            </a:br>
            <a:br>
              <a:rPr lang="en-US" sz="2700"/>
            </a:br>
            <a:br>
              <a:rPr lang="en-US" sz="2700"/>
            </a:br>
            <a:br>
              <a:rPr lang="en-US" sz="2700"/>
            </a:br>
            <a:br>
              <a:rPr lang="en-US" sz="2700"/>
            </a:br>
            <a:endParaRPr b="1" sz="2700">
              <a:solidFill>
                <a:schemeClr val="lt1"/>
              </a:solidFill>
            </a:endParaRPr>
          </a:p>
        </p:txBody>
      </p:sp>
      <p:sp>
        <p:nvSpPr>
          <p:cNvPr id="654" name="Google Shape;654;p35"/>
          <p:cNvSpPr txBox="1"/>
          <p:nvPr>
            <p:ph idx="1" type="body"/>
          </p:nvPr>
        </p:nvSpPr>
        <p:spPr>
          <a:xfrm>
            <a:off x="381000" y="1676400"/>
            <a:ext cx="3886200" cy="48768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2000"/>
              <a:buNone/>
            </a:pPr>
            <a:r>
              <a:t/>
            </a:r>
            <a:endParaRPr b="1" sz="2000">
              <a:solidFill>
                <a:schemeClr val="lt1"/>
              </a:solidFill>
            </a:endParaRPr>
          </a:p>
          <a:p>
            <a:pPr indent="-342900" lvl="0" marL="342900" rtl="0" algn="l">
              <a:spcBef>
                <a:spcPts val="480"/>
              </a:spcBef>
              <a:spcAft>
                <a:spcPts val="0"/>
              </a:spcAft>
              <a:buClr>
                <a:schemeClr val="dk1"/>
              </a:buClr>
              <a:buSzPts val="2400"/>
              <a:buNone/>
            </a:pPr>
            <a:r>
              <a:rPr b="1" lang="en-US" sz="2400" u="sng">
                <a:solidFill>
                  <a:schemeClr val="dk1"/>
                </a:solidFill>
                <a:latin typeface="Calibri"/>
                <a:ea typeface="Calibri"/>
                <a:cs typeface="Calibri"/>
                <a:sym typeface="Calibri"/>
              </a:rPr>
              <a:t>Experience</a:t>
            </a:r>
            <a:endParaRPr/>
          </a:p>
          <a:p>
            <a:pPr indent="-342900" lvl="0" marL="342900" rtl="0" algn="l">
              <a:spcBef>
                <a:spcPts val="40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Country Channel Manager</a:t>
            </a:r>
            <a:endParaRPr/>
          </a:p>
          <a:p>
            <a:pPr indent="-342900" lvl="0" marL="342900" rtl="0" algn="l">
              <a:spcBef>
                <a:spcPts val="400"/>
              </a:spcBef>
              <a:spcAft>
                <a:spcPts val="0"/>
              </a:spcAft>
              <a:buClr>
                <a:schemeClr val="dk1"/>
              </a:buClr>
              <a:buSzPts val="2000"/>
              <a:buNone/>
            </a:pPr>
            <a:r>
              <a:rPr lang="en-US" sz="2000">
                <a:solidFill>
                  <a:schemeClr val="dk1"/>
                </a:solidFill>
                <a:latin typeface="Calibri"/>
                <a:ea typeface="Calibri"/>
                <a:cs typeface="Calibri"/>
                <a:sym typeface="Calibri"/>
              </a:rPr>
              <a:t>     IBM India Pvt Ltd</a:t>
            </a:r>
            <a:endParaRPr/>
          </a:p>
          <a:p>
            <a:pPr indent="-342900" lvl="0" marL="342900" rtl="0" algn="l">
              <a:spcBef>
                <a:spcPts val="40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Product Manager</a:t>
            </a:r>
            <a:endParaRPr/>
          </a:p>
          <a:p>
            <a:pPr indent="-342900" lvl="0" marL="342900" rtl="0" algn="l">
              <a:spcBef>
                <a:spcPts val="400"/>
              </a:spcBef>
              <a:spcAft>
                <a:spcPts val="0"/>
              </a:spcAft>
              <a:buClr>
                <a:schemeClr val="dk1"/>
              </a:buClr>
              <a:buSzPts val="2000"/>
              <a:buNone/>
            </a:pPr>
            <a:r>
              <a:rPr b="1" lang="en-US" sz="20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NIIT Ltd</a:t>
            </a:r>
            <a:endParaRPr/>
          </a:p>
          <a:p>
            <a:pPr indent="-342900" lvl="0" marL="342900" rtl="0" algn="l">
              <a:spcBef>
                <a:spcPts val="40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Territory Head</a:t>
            </a:r>
            <a:endParaRPr/>
          </a:p>
          <a:p>
            <a:pPr indent="-342900" lvl="0" marL="342900" rtl="0" algn="l">
              <a:spcBef>
                <a:spcPts val="400"/>
              </a:spcBef>
              <a:spcAft>
                <a:spcPts val="0"/>
              </a:spcAft>
              <a:buClr>
                <a:schemeClr val="dk1"/>
              </a:buClr>
              <a:buSzPts val="2000"/>
              <a:buNone/>
            </a:pPr>
            <a:r>
              <a:rPr b="1" lang="en-US" sz="20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NIIT Ltd.</a:t>
            </a:r>
            <a:endParaRPr/>
          </a:p>
          <a:p>
            <a:pPr indent="-342900" lvl="0" marL="342900" rtl="0" algn="l">
              <a:spcBef>
                <a:spcPts val="40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Centre Head</a:t>
            </a:r>
            <a:endParaRPr/>
          </a:p>
          <a:p>
            <a:pPr indent="-342900" lvl="0" marL="342900" rtl="0" algn="l">
              <a:spcBef>
                <a:spcPts val="400"/>
              </a:spcBef>
              <a:spcAft>
                <a:spcPts val="0"/>
              </a:spcAft>
              <a:buClr>
                <a:schemeClr val="dk1"/>
              </a:buClr>
              <a:buSzPts val="2000"/>
              <a:buNone/>
            </a:pPr>
            <a:r>
              <a:rPr lang="en-US" sz="2000">
                <a:solidFill>
                  <a:schemeClr val="dk1"/>
                </a:solidFill>
                <a:latin typeface="Calibri"/>
                <a:ea typeface="Calibri"/>
                <a:cs typeface="Calibri"/>
                <a:sym typeface="Calibri"/>
              </a:rPr>
              <a:t>     NIIT Ltd</a:t>
            </a:r>
            <a:endParaRPr/>
          </a:p>
          <a:p>
            <a:pPr indent="-342900" lvl="0" marL="342900" rtl="0" algn="l">
              <a:spcBef>
                <a:spcPts val="40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Territory Marketing</a:t>
            </a:r>
            <a:endParaRPr/>
          </a:p>
          <a:p>
            <a:pPr indent="-342900" lvl="0" marL="342900" rtl="0" algn="l">
              <a:spcBef>
                <a:spcPts val="40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Delivery Executive</a:t>
            </a:r>
            <a:endParaRPr/>
          </a:p>
          <a:p>
            <a:pPr indent="-342900" lvl="0" marL="342900" rtl="0" algn="l">
              <a:spcBef>
                <a:spcPts val="40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NIIT Ltd</a:t>
            </a:r>
            <a:endParaRPr/>
          </a:p>
          <a:p>
            <a:pPr indent="-342900" lvl="0" marL="342900" rtl="0" algn="l">
              <a:spcBef>
                <a:spcPts val="400"/>
              </a:spcBef>
              <a:spcAft>
                <a:spcPts val="0"/>
              </a:spcAft>
              <a:buClr>
                <a:schemeClr val="dk1"/>
              </a:buClr>
              <a:buSzPts val="2000"/>
              <a:buNone/>
            </a:pPr>
            <a:r>
              <a:t/>
            </a:r>
            <a:endParaRPr b="1" sz="2000">
              <a:solidFill>
                <a:schemeClr val="dk1"/>
              </a:solidFill>
            </a:endParaRPr>
          </a:p>
          <a:p>
            <a:pPr indent="-342900" lvl="0" marL="342900" rtl="0" algn="l">
              <a:spcBef>
                <a:spcPts val="400"/>
              </a:spcBef>
              <a:spcAft>
                <a:spcPts val="0"/>
              </a:spcAft>
              <a:buClr>
                <a:schemeClr val="dk1"/>
              </a:buClr>
              <a:buSzPts val="2000"/>
              <a:buNone/>
            </a:pPr>
            <a:r>
              <a:t/>
            </a:r>
            <a:endParaRPr sz="2000"/>
          </a:p>
          <a:p>
            <a:pPr indent="-342900" lvl="0" marL="342900" rtl="0" algn="l">
              <a:spcBef>
                <a:spcPts val="400"/>
              </a:spcBef>
              <a:spcAft>
                <a:spcPts val="0"/>
              </a:spcAft>
              <a:buClr>
                <a:schemeClr val="dk1"/>
              </a:buClr>
              <a:buSzPts val="2000"/>
              <a:buNone/>
            </a:pPr>
            <a:r>
              <a:t/>
            </a:r>
            <a:endParaRPr sz="2000"/>
          </a:p>
          <a:p>
            <a:pPr indent="-215900" lvl="0" marL="342900" rtl="0" algn="l">
              <a:spcBef>
                <a:spcPts val="400"/>
              </a:spcBef>
              <a:spcAft>
                <a:spcPts val="0"/>
              </a:spcAft>
              <a:buClr>
                <a:schemeClr val="dk1"/>
              </a:buClr>
              <a:buSzPts val="2000"/>
              <a:buNone/>
            </a:pPr>
            <a:r>
              <a:t/>
            </a:r>
            <a:endParaRPr sz="2000"/>
          </a:p>
          <a:p>
            <a:pPr indent="-215900" lvl="0" marL="342900" rtl="0" algn="l">
              <a:spcBef>
                <a:spcPts val="400"/>
              </a:spcBef>
              <a:spcAft>
                <a:spcPts val="0"/>
              </a:spcAft>
              <a:buClr>
                <a:schemeClr val="dk1"/>
              </a:buClr>
              <a:buSzPts val="2000"/>
              <a:buNone/>
            </a:pPr>
            <a:r>
              <a:t/>
            </a:r>
            <a:endParaRPr sz="2000"/>
          </a:p>
          <a:p>
            <a:pPr indent="-342900" lvl="0" marL="342900" rtl="0" algn="l">
              <a:spcBef>
                <a:spcPts val="400"/>
              </a:spcBef>
              <a:spcAft>
                <a:spcPts val="0"/>
              </a:spcAft>
              <a:buClr>
                <a:schemeClr val="dk1"/>
              </a:buClr>
              <a:buSzPts val="2000"/>
              <a:buNone/>
            </a:pPr>
            <a:r>
              <a:t/>
            </a:r>
            <a:endParaRPr sz="2000"/>
          </a:p>
          <a:p>
            <a:pPr indent="-342900" lvl="0" marL="342900" rtl="0" algn="l">
              <a:spcBef>
                <a:spcPts val="400"/>
              </a:spcBef>
              <a:spcAft>
                <a:spcPts val="0"/>
              </a:spcAft>
              <a:buClr>
                <a:schemeClr val="dk1"/>
              </a:buClr>
              <a:buSzPts val="2000"/>
              <a:buNone/>
            </a:pPr>
            <a:r>
              <a:t/>
            </a:r>
            <a:endParaRPr sz="2000"/>
          </a:p>
          <a:p>
            <a:pPr indent="-215900" lvl="0" marL="342900" rtl="0" algn="l">
              <a:spcBef>
                <a:spcPts val="400"/>
              </a:spcBef>
              <a:spcAft>
                <a:spcPts val="0"/>
              </a:spcAft>
              <a:buClr>
                <a:schemeClr val="dk1"/>
              </a:buClr>
              <a:buSzPts val="2000"/>
              <a:buFont typeface="Noto Sans Symbols"/>
              <a:buNone/>
            </a:pPr>
            <a:r>
              <a:t/>
            </a:r>
            <a:endParaRPr b="1" sz="2000" u="sng">
              <a:solidFill>
                <a:schemeClr val="lt1"/>
              </a:solidFill>
              <a:latin typeface="Calibri"/>
              <a:ea typeface="Calibri"/>
              <a:cs typeface="Calibri"/>
              <a:sym typeface="Calibri"/>
            </a:endParaRPr>
          </a:p>
          <a:p>
            <a:pPr indent="-215900" lvl="0" marL="342900" rtl="0" algn="l">
              <a:spcBef>
                <a:spcPts val="400"/>
              </a:spcBef>
              <a:spcAft>
                <a:spcPts val="0"/>
              </a:spcAft>
              <a:buClr>
                <a:schemeClr val="dk1"/>
              </a:buClr>
              <a:buSzPts val="2000"/>
              <a:buFont typeface="Noto Sans Symbols"/>
              <a:buNone/>
            </a:pPr>
            <a:r>
              <a:t/>
            </a:r>
            <a:endParaRPr b="1" sz="2000">
              <a:solidFill>
                <a:schemeClr val="lt1"/>
              </a:solidFill>
            </a:endParaRPr>
          </a:p>
          <a:p>
            <a:pPr indent="-215900" lvl="0" marL="342900" rtl="0" algn="l">
              <a:spcBef>
                <a:spcPts val="400"/>
              </a:spcBef>
              <a:spcAft>
                <a:spcPts val="0"/>
              </a:spcAft>
              <a:buClr>
                <a:schemeClr val="dk1"/>
              </a:buClr>
              <a:buSzPts val="2000"/>
              <a:buFont typeface="Noto Sans Symbols"/>
              <a:buNone/>
            </a:pPr>
            <a:r>
              <a:t/>
            </a:r>
            <a:endParaRPr b="1" sz="2000" u="sng">
              <a:solidFill>
                <a:schemeClr val="lt1"/>
              </a:solidFill>
              <a:latin typeface="Calibri"/>
              <a:ea typeface="Calibri"/>
              <a:cs typeface="Calibri"/>
              <a:sym typeface="Calibri"/>
            </a:endParaRPr>
          </a:p>
          <a:p>
            <a:pPr indent="-215900" lvl="0" marL="342900" rtl="0" algn="l">
              <a:spcBef>
                <a:spcPts val="400"/>
              </a:spcBef>
              <a:spcAft>
                <a:spcPts val="0"/>
              </a:spcAft>
              <a:buClr>
                <a:schemeClr val="dk1"/>
              </a:buClr>
              <a:buSzPts val="2000"/>
              <a:buFont typeface="Noto Sans Symbols"/>
              <a:buNone/>
            </a:pPr>
            <a:r>
              <a:t/>
            </a:r>
            <a:endParaRPr b="1" sz="2000">
              <a:solidFill>
                <a:schemeClr val="lt1"/>
              </a:solidFill>
            </a:endParaRPr>
          </a:p>
          <a:p>
            <a:pPr indent="-342900" lvl="0" marL="342900" rtl="0" algn="l">
              <a:spcBef>
                <a:spcPts val="400"/>
              </a:spcBef>
              <a:spcAft>
                <a:spcPts val="0"/>
              </a:spcAft>
              <a:buClr>
                <a:schemeClr val="dk1"/>
              </a:buClr>
              <a:buSzPts val="2000"/>
              <a:buNone/>
            </a:pPr>
            <a:r>
              <a:t/>
            </a:r>
            <a:endParaRPr b="1" sz="2000" u="sng">
              <a:solidFill>
                <a:schemeClr val="lt1"/>
              </a:solidFill>
              <a:latin typeface="Calibri"/>
              <a:ea typeface="Calibri"/>
              <a:cs typeface="Calibri"/>
              <a:sym typeface="Calibri"/>
            </a:endParaRPr>
          </a:p>
          <a:p>
            <a:pPr indent="-342900" lvl="0" marL="342900" rtl="0" algn="l">
              <a:spcBef>
                <a:spcPts val="400"/>
              </a:spcBef>
              <a:spcAft>
                <a:spcPts val="0"/>
              </a:spcAft>
              <a:buClr>
                <a:schemeClr val="dk1"/>
              </a:buClr>
              <a:buSzPts val="2000"/>
              <a:buNone/>
            </a:pPr>
            <a:r>
              <a:t/>
            </a:r>
            <a:endParaRPr b="1" sz="2000" u="sng">
              <a:solidFill>
                <a:schemeClr val="lt1"/>
              </a:solidFill>
            </a:endParaRPr>
          </a:p>
          <a:p>
            <a:pPr indent="-215900" lvl="0" marL="342900" rtl="0" algn="l">
              <a:spcBef>
                <a:spcPts val="400"/>
              </a:spcBef>
              <a:spcAft>
                <a:spcPts val="0"/>
              </a:spcAft>
              <a:buClr>
                <a:schemeClr val="dk1"/>
              </a:buClr>
              <a:buSzPts val="2000"/>
              <a:buFont typeface="Noto Sans Symbols"/>
              <a:buNone/>
            </a:pPr>
            <a:r>
              <a:t/>
            </a:r>
            <a:endParaRPr b="1" sz="2000" u="sng">
              <a:solidFill>
                <a:schemeClr val="lt1"/>
              </a:solidFill>
            </a:endParaRPr>
          </a:p>
          <a:p>
            <a:pPr indent="-342900" lvl="0" marL="342900" rtl="0" algn="l">
              <a:spcBef>
                <a:spcPts val="400"/>
              </a:spcBef>
              <a:spcAft>
                <a:spcPts val="0"/>
              </a:spcAft>
              <a:buClr>
                <a:schemeClr val="dk1"/>
              </a:buClr>
              <a:buSzPts val="2000"/>
              <a:buNone/>
            </a:pPr>
            <a:r>
              <a:t/>
            </a:r>
            <a:endParaRPr b="1" sz="2000" u="sng">
              <a:solidFill>
                <a:schemeClr val="lt1"/>
              </a:solidFill>
            </a:endParaRPr>
          </a:p>
          <a:p>
            <a:pPr indent="0" lvl="0" marL="0" rtl="0" algn="l">
              <a:spcBef>
                <a:spcPts val="0"/>
              </a:spcBef>
              <a:spcAft>
                <a:spcPts val="0"/>
              </a:spcAft>
              <a:buClr>
                <a:schemeClr val="dk1"/>
              </a:buClr>
              <a:buSzPts val="2000"/>
              <a:buFont typeface="Noto Sans Symbols"/>
              <a:buNone/>
            </a:pPr>
            <a:r>
              <a:t/>
            </a:r>
            <a:endParaRPr b="1" sz="2000">
              <a:solidFill>
                <a:schemeClr val="lt1"/>
              </a:solidFill>
              <a:latin typeface="Calibri"/>
              <a:ea typeface="Calibri"/>
              <a:cs typeface="Calibri"/>
              <a:sym typeface="Calibri"/>
            </a:endParaRPr>
          </a:p>
          <a:p>
            <a:pPr indent="-342900" lvl="0" marL="342900" rtl="0" algn="l">
              <a:spcBef>
                <a:spcPts val="400"/>
              </a:spcBef>
              <a:spcAft>
                <a:spcPts val="0"/>
              </a:spcAft>
              <a:buClr>
                <a:schemeClr val="dk1"/>
              </a:buClr>
              <a:buSzPts val="2000"/>
              <a:buNone/>
            </a:pPr>
            <a:r>
              <a:t/>
            </a:r>
            <a:endParaRPr b="1" sz="20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2000"/>
              <a:buFont typeface="Noto Sans Symbols"/>
              <a:buNone/>
            </a:pPr>
            <a:r>
              <a:t/>
            </a:r>
            <a:endParaRPr b="1" sz="2000">
              <a:solidFill>
                <a:schemeClr val="lt1"/>
              </a:solidFill>
            </a:endParaRPr>
          </a:p>
          <a:p>
            <a:pPr indent="-342900" lvl="0" marL="342900" rtl="0" algn="l">
              <a:spcBef>
                <a:spcPts val="400"/>
              </a:spcBef>
              <a:spcAft>
                <a:spcPts val="0"/>
              </a:spcAft>
              <a:buClr>
                <a:schemeClr val="dk1"/>
              </a:buClr>
              <a:buSzPts val="2000"/>
              <a:buNone/>
            </a:pPr>
            <a:r>
              <a:t/>
            </a:r>
            <a:endParaRPr sz="2000">
              <a:solidFill>
                <a:schemeClr val="lt1"/>
              </a:solidFill>
            </a:endParaRPr>
          </a:p>
          <a:p>
            <a:pPr indent="-215900" lvl="0" marL="342900" rtl="0" algn="l">
              <a:spcBef>
                <a:spcPts val="400"/>
              </a:spcBef>
              <a:spcAft>
                <a:spcPts val="0"/>
              </a:spcAft>
              <a:buClr>
                <a:schemeClr val="dk1"/>
              </a:buClr>
              <a:buSzPts val="2000"/>
              <a:buFont typeface="Noto Sans Symbols"/>
              <a:buNone/>
            </a:pPr>
            <a:r>
              <a:t/>
            </a:r>
            <a:endParaRPr sz="2000">
              <a:solidFill>
                <a:schemeClr val="lt1"/>
              </a:solidFill>
            </a:endParaRPr>
          </a:p>
          <a:p>
            <a:pPr indent="-342900" lvl="0" marL="342900" rtl="0" algn="l">
              <a:spcBef>
                <a:spcPts val="400"/>
              </a:spcBef>
              <a:spcAft>
                <a:spcPts val="0"/>
              </a:spcAft>
              <a:buClr>
                <a:schemeClr val="dk1"/>
              </a:buClr>
              <a:buSzPts val="2000"/>
              <a:buNone/>
            </a:pPr>
            <a:r>
              <a:t/>
            </a:r>
            <a:endParaRPr sz="2000">
              <a:solidFill>
                <a:schemeClr val="lt1"/>
              </a:solidFill>
            </a:endParaRPr>
          </a:p>
        </p:txBody>
      </p:sp>
      <p:sp>
        <p:nvSpPr>
          <p:cNvPr id="655" name="Google Shape;655;p35"/>
          <p:cNvSpPr/>
          <p:nvPr/>
        </p:nvSpPr>
        <p:spPr>
          <a:xfrm>
            <a:off x="1752600" y="381001"/>
            <a:ext cx="5791200" cy="707886"/>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Ms. Sheetal  Soni</a:t>
            </a:r>
            <a:endParaRPr b="1"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Country Channel Manager, IBM India Pvt Ltd</a:t>
            </a:r>
            <a:endParaRPr/>
          </a:p>
        </p:txBody>
      </p:sp>
      <p:pic>
        <p:nvPicPr>
          <p:cNvPr descr="https://media.licdn.com/media/AAEAAQAAAAAAAAZrAAAAJDhkMDc3MDgxLTQwMDUtNDM0MS04YzczLTJhNGFlNGFiYzEyOQ.png" id="656" name="Google Shape;656;p35">
            <a:hlinkClick r:id="rId4"/>
          </p:cNvPr>
          <p:cNvPicPr preferRelativeResize="0"/>
          <p:nvPr/>
        </p:nvPicPr>
        <p:blipFill rotWithShape="1">
          <a:blip r:embed="rId5">
            <a:alphaModFix/>
          </a:blip>
          <a:srcRect b="0" l="0" r="0" t="0"/>
          <a:stretch/>
        </p:blipFill>
        <p:spPr>
          <a:xfrm>
            <a:off x="7848600" y="304800"/>
            <a:ext cx="990600" cy="990600"/>
          </a:xfrm>
          <a:prstGeom prst="rect">
            <a:avLst/>
          </a:prstGeom>
          <a:noFill/>
          <a:ln>
            <a:noFill/>
          </a:ln>
        </p:spPr>
      </p:pic>
      <p:pic>
        <p:nvPicPr>
          <p:cNvPr descr="D:\KSE\photo\_DSC3897.JPG" id="657" name="Google Shape;657;p35"/>
          <p:cNvPicPr preferRelativeResize="0"/>
          <p:nvPr/>
        </p:nvPicPr>
        <p:blipFill rotWithShape="1">
          <a:blip r:embed="rId6">
            <a:alphaModFix/>
          </a:blip>
          <a:srcRect b="0" l="0" r="0" t="0"/>
          <a:stretch/>
        </p:blipFill>
        <p:spPr>
          <a:xfrm>
            <a:off x="5029200" y="1524000"/>
            <a:ext cx="3300413" cy="2194370"/>
          </a:xfrm>
          <a:prstGeom prst="rect">
            <a:avLst/>
          </a:prstGeom>
          <a:noFill/>
          <a:ln cap="sq" cmpd="thickThin" w="76200">
            <a:solidFill>
              <a:srgbClr val="000000"/>
            </a:solidFill>
            <a:prstDash val="solid"/>
            <a:miter lim="800000"/>
            <a:headEnd len="sm" w="sm" type="none"/>
            <a:tailEnd len="sm" w="sm" type="none"/>
          </a:ln>
        </p:spPr>
      </p:pic>
      <p:pic>
        <p:nvPicPr>
          <p:cNvPr descr="D:\KSE\photo\_DSC3930.JPG" id="658" name="Google Shape;658;p35"/>
          <p:cNvPicPr preferRelativeResize="0"/>
          <p:nvPr/>
        </p:nvPicPr>
        <p:blipFill rotWithShape="1">
          <a:blip r:embed="rId7">
            <a:alphaModFix/>
          </a:blip>
          <a:srcRect b="12452" l="6342" r="4103" t="13469"/>
          <a:stretch/>
        </p:blipFill>
        <p:spPr>
          <a:xfrm>
            <a:off x="4495800" y="3962400"/>
            <a:ext cx="4433455" cy="2438400"/>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659" name="Google Shape;659;p35"/>
          <p:cNvPicPr preferRelativeResize="0"/>
          <p:nvPr/>
        </p:nvPicPr>
        <p:blipFill rotWithShape="1">
          <a:blip r:embed="rId8">
            <a:alphaModFix/>
          </a:blip>
          <a:srcRect b="0" l="0" r="0" t="0"/>
          <a:stretch/>
        </p:blipFill>
        <p:spPr>
          <a:xfrm>
            <a:off x="251520" y="0"/>
            <a:ext cx="1196280" cy="1440160"/>
          </a:xfrm>
          <a:prstGeom prst="rect">
            <a:avLst/>
          </a:prstGeom>
          <a:noFill/>
          <a:ln>
            <a:noFill/>
          </a:ln>
        </p:spPr>
      </p:pic>
    </p:spTree>
  </p:cSld>
  <p:clrMapOvr>
    <a:masterClrMapping/>
  </p:clrMapOvr>
  <p:transition advClick="0" advTm="5000" spd="slow" p14:dur="2500">
    <p:blinds dir="ver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36"/>
          <p:cNvSpPr txBox="1"/>
          <p:nvPr>
            <p:ph type="title"/>
          </p:nvPr>
        </p:nvSpPr>
        <p:spPr>
          <a:xfrm>
            <a:off x="1905000" y="228600"/>
            <a:ext cx="6172200" cy="423189"/>
          </a:xfrm>
          <a:prstGeom prst="rect">
            <a:avLst/>
          </a:prstGeom>
          <a:noFill/>
          <a:ln>
            <a:noFill/>
          </a:ln>
          <a:effectLst>
            <a:outerShdw blurRad="40000" rotWithShape="0" dir="5400000" dist="20000">
              <a:srgbClr val="000000">
                <a:alpha val="37647"/>
              </a:srgbClr>
            </a:outerShdw>
          </a:effectLst>
        </p:spPr>
        <p:txBody>
          <a:bodyPr anchorCtr="0" anchor="ctr" bIns="26650" lIns="53325" spcFirstLastPara="1" rIns="53325" wrap="square" tIns="26650">
            <a:spAutoFit/>
          </a:bodyPr>
          <a:lstStyle/>
          <a:p>
            <a:pPr indent="0" lvl="0" marL="0" rtl="0" algn="ctr">
              <a:spcBef>
                <a:spcPts val="0"/>
              </a:spcBef>
              <a:spcAft>
                <a:spcPts val="0"/>
              </a:spcAft>
              <a:buClr>
                <a:srgbClr val="BABABA"/>
              </a:buClr>
              <a:buSzPts val="2400"/>
              <a:buFont typeface="Calibri"/>
              <a:buNone/>
            </a:pPr>
            <a:r>
              <a:rPr b="1" lang="en-US" sz="2400">
                <a:solidFill>
                  <a:srgbClr val="BABABA"/>
                </a:solidFill>
                <a:latin typeface="Calibri"/>
                <a:ea typeface="Calibri"/>
                <a:cs typeface="Calibri"/>
                <a:sym typeface="Calibri"/>
              </a:rPr>
              <a:t> </a:t>
            </a:r>
            <a:endParaRPr b="1" sz="2400">
              <a:solidFill>
                <a:srgbClr val="BABABA"/>
              </a:solidFill>
              <a:latin typeface="Calibri"/>
              <a:ea typeface="Calibri"/>
              <a:cs typeface="Calibri"/>
              <a:sym typeface="Calibri"/>
            </a:endParaRPr>
          </a:p>
        </p:txBody>
      </p:sp>
      <p:sp>
        <p:nvSpPr>
          <p:cNvPr id="665" name="Google Shape;665;p36"/>
          <p:cNvSpPr/>
          <p:nvPr/>
        </p:nvSpPr>
        <p:spPr>
          <a:xfrm>
            <a:off x="1331640" y="260648"/>
            <a:ext cx="6400800" cy="1015663"/>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Kaustubh Bhadbhade</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Senior Manager - Human Resources at Persistent</a:t>
            </a:r>
            <a:endParaRPr sz="2000">
              <a:solidFill>
                <a:schemeClr val="dk1"/>
              </a:solidFill>
              <a:latin typeface="Calibri"/>
              <a:ea typeface="Calibri"/>
              <a:cs typeface="Calibri"/>
              <a:sym typeface="Calibri"/>
            </a:endParaRPr>
          </a:p>
        </p:txBody>
      </p:sp>
      <p:pic>
        <p:nvPicPr>
          <p:cNvPr descr="C:\Users\Technical staff\Downloads\11950353_707165566094943_4198155963322743779_o.jpg" id="666" name="Google Shape;666;p36"/>
          <p:cNvPicPr preferRelativeResize="0"/>
          <p:nvPr/>
        </p:nvPicPr>
        <p:blipFill rotWithShape="1">
          <a:blip r:embed="rId4">
            <a:alphaModFix/>
          </a:blip>
          <a:srcRect b="0" l="0" r="0" t="0"/>
          <a:stretch/>
        </p:blipFill>
        <p:spPr>
          <a:xfrm>
            <a:off x="395536" y="3717032"/>
            <a:ext cx="4210805" cy="2800350"/>
          </a:xfrm>
          <a:prstGeom prst="rect">
            <a:avLst/>
          </a:prstGeom>
          <a:noFill/>
          <a:ln cap="sq" cmpd="thickThin" w="76200">
            <a:solidFill>
              <a:srgbClr val="000000"/>
            </a:solidFill>
            <a:prstDash val="solid"/>
            <a:miter lim="800000"/>
            <a:headEnd len="sm" w="sm" type="none"/>
            <a:tailEnd len="sm" w="sm" type="none"/>
          </a:ln>
        </p:spPr>
      </p:pic>
      <p:pic>
        <p:nvPicPr>
          <p:cNvPr descr="C:\Users\Technical staff\Downloads\11947995_707163782761788_5642045177689482056_o.jpg" id="667" name="Google Shape;667;p36"/>
          <p:cNvPicPr preferRelativeResize="0"/>
          <p:nvPr/>
        </p:nvPicPr>
        <p:blipFill rotWithShape="1">
          <a:blip r:embed="rId5">
            <a:alphaModFix/>
          </a:blip>
          <a:srcRect b="27742" l="3612" r="63110" t="25086"/>
          <a:stretch/>
        </p:blipFill>
        <p:spPr>
          <a:xfrm>
            <a:off x="1619672" y="1484784"/>
            <a:ext cx="2086559" cy="1966937"/>
          </a:xfrm>
          <a:prstGeom prst="rect">
            <a:avLst/>
          </a:prstGeom>
          <a:noFill/>
          <a:ln cap="sq" cmpd="thickThin" w="76200">
            <a:solidFill>
              <a:srgbClr val="000000"/>
            </a:solidFill>
            <a:prstDash val="solid"/>
            <a:miter lim="800000"/>
            <a:headEnd len="sm" w="sm" type="none"/>
            <a:tailEnd len="sm" w="sm" type="none"/>
          </a:ln>
        </p:spPr>
      </p:pic>
      <p:pic>
        <p:nvPicPr>
          <p:cNvPr descr="Image result for persistent systems logo" id="668" name="Google Shape;668;p36"/>
          <p:cNvPicPr preferRelativeResize="0"/>
          <p:nvPr/>
        </p:nvPicPr>
        <p:blipFill rotWithShape="1">
          <a:blip r:embed="rId6">
            <a:alphaModFix/>
          </a:blip>
          <a:srcRect b="0" l="0" r="0" t="0"/>
          <a:stretch/>
        </p:blipFill>
        <p:spPr>
          <a:xfrm>
            <a:off x="7753125" y="304800"/>
            <a:ext cx="1390875" cy="1066800"/>
          </a:xfrm>
          <a:prstGeom prst="rect">
            <a:avLst/>
          </a:prstGeom>
          <a:noFill/>
          <a:ln>
            <a:noFill/>
          </a:ln>
        </p:spPr>
      </p:pic>
      <p:pic>
        <p:nvPicPr>
          <p:cNvPr descr="C:\Users\Technical staff\Downloads\11999682_707163982761768_8880326810808128662_o.jpg" id="669" name="Google Shape;669;p36"/>
          <p:cNvPicPr preferRelativeResize="0"/>
          <p:nvPr/>
        </p:nvPicPr>
        <p:blipFill rotWithShape="1">
          <a:blip r:embed="rId7">
            <a:alphaModFix/>
          </a:blip>
          <a:srcRect b="0" l="12735" r="17224" t="10638"/>
          <a:stretch/>
        </p:blipFill>
        <p:spPr>
          <a:xfrm>
            <a:off x="5076056" y="2204864"/>
            <a:ext cx="3771900" cy="3200400"/>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670" name="Google Shape;670;p36"/>
          <p:cNvPicPr preferRelativeResize="0"/>
          <p:nvPr/>
        </p:nvPicPr>
        <p:blipFill rotWithShape="1">
          <a:blip r:embed="rId8">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14:dur="2500">
    <p:blinds dir="ver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5" name="Shape 675"/>
        <p:cNvGrpSpPr/>
        <p:nvPr/>
      </p:nvGrpSpPr>
      <p:grpSpPr>
        <a:xfrm>
          <a:off x="0" y="0"/>
          <a:ext cx="0" cy="0"/>
          <a:chOff x="0" y="0"/>
          <a:chExt cx="0" cy="0"/>
        </a:xfrm>
      </p:grpSpPr>
      <p:sp>
        <p:nvSpPr>
          <p:cNvPr id="676" name="Google Shape;676;p37"/>
          <p:cNvSpPr txBox="1"/>
          <p:nvPr>
            <p:ph type="title"/>
          </p:nvPr>
        </p:nvSpPr>
        <p:spPr>
          <a:xfrm>
            <a:off x="1828800" y="228600"/>
            <a:ext cx="5715000" cy="91440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400"/>
              <a:buFont typeface="Calibri"/>
              <a:buNone/>
            </a:pPr>
            <a:br>
              <a:rPr b="1" lang="en-US" sz="2400">
                <a:solidFill>
                  <a:schemeClr val="dk1"/>
                </a:solidFill>
                <a:latin typeface="Calibri"/>
                <a:ea typeface="Calibri"/>
                <a:cs typeface="Calibri"/>
                <a:sym typeface="Calibri"/>
              </a:rPr>
            </a:br>
            <a:r>
              <a:rPr b="1" lang="en-US" sz="2000">
                <a:solidFill>
                  <a:schemeClr val="dk1"/>
                </a:solidFill>
                <a:latin typeface="Calibri"/>
                <a:ea typeface="Calibri"/>
                <a:cs typeface="Calibri"/>
                <a:sym typeface="Calibri"/>
              </a:rPr>
              <a:t>Mr. Amit Bhingurde-</a:t>
            </a:r>
            <a:br>
              <a:rPr b="1" lang="en-US" sz="2000">
                <a:solidFill>
                  <a:schemeClr val="dk1"/>
                </a:solidFill>
                <a:latin typeface="Calibri"/>
                <a:ea typeface="Calibri"/>
                <a:cs typeface="Calibri"/>
                <a:sym typeface="Calibri"/>
              </a:rPr>
            </a:br>
            <a:r>
              <a:rPr b="1" lang="en-US" sz="20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Chief Operating Officer </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-TAL Manufacturing Solutions Limited </a:t>
            </a:r>
            <a:br>
              <a:rPr lang="en-US" sz="2400">
                <a:solidFill>
                  <a:schemeClr val="dk1"/>
                </a:solidFill>
                <a:latin typeface="Calibri"/>
                <a:ea typeface="Calibri"/>
                <a:cs typeface="Calibri"/>
                <a:sym typeface="Calibri"/>
              </a:rPr>
            </a:br>
            <a:endParaRPr sz="2400"/>
          </a:p>
        </p:txBody>
      </p:sp>
      <p:sp>
        <p:nvSpPr>
          <p:cNvPr id="677" name="Google Shape;677;p37"/>
          <p:cNvSpPr txBox="1"/>
          <p:nvPr>
            <p:ph idx="1" type="body"/>
          </p:nvPr>
        </p:nvSpPr>
        <p:spPr>
          <a:xfrm>
            <a:off x="539552" y="1484784"/>
            <a:ext cx="3352800" cy="2448272"/>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400"/>
              <a:buNone/>
            </a:pPr>
            <a:r>
              <a:rPr b="1" lang="en-US" sz="2400" u="sng">
                <a:solidFill>
                  <a:schemeClr val="dk1"/>
                </a:solidFill>
                <a:latin typeface="Calibri"/>
                <a:ea typeface="Calibri"/>
                <a:cs typeface="Calibri"/>
                <a:sym typeface="Calibri"/>
              </a:rPr>
              <a:t>Experience</a:t>
            </a:r>
            <a:endParaRPr/>
          </a:p>
          <a:p>
            <a:pPr indent="-342900" lvl="0" marL="342900" rtl="0" algn="l">
              <a:spcBef>
                <a:spcPts val="40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COO, </a:t>
            </a:r>
            <a:r>
              <a:rPr lang="en-US" sz="2000">
                <a:solidFill>
                  <a:schemeClr val="dk1"/>
                </a:solidFill>
                <a:latin typeface="Calibri"/>
                <a:ea typeface="Calibri"/>
                <a:cs typeface="Calibri"/>
                <a:sym typeface="Calibri"/>
              </a:rPr>
              <a:t>TAL Manufacturing Solutions Limited</a:t>
            </a:r>
            <a:endParaRPr/>
          </a:p>
          <a:p>
            <a:pPr indent="-342900" lvl="0" marL="342900" rtl="0" algn="l">
              <a:spcBef>
                <a:spcPts val="40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President &amp; CEO, </a:t>
            </a:r>
            <a:r>
              <a:rPr lang="en-US" sz="2000">
                <a:solidFill>
                  <a:schemeClr val="dk1"/>
                </a:solidFill>
                <a:latin typeface="Calibri"/>
                <a:ea typeface="Calibri"/>
                <a:cs typeface="Calibri"/>
                <a:sym typeface="Calibri"/>
              </a:rPr>
              <a:t>Kuka India</a:t>
            </a:r>
            <a:endParaRPr/>
          </a:p>
          <a:p>
            <a:pPr indent="-342900" lvl="0" marL="342900" rtl="0" algn="l">
              <a:spcBef>
                <a:spcPts val="40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Divisional Manager,</a:t>
            </a:r>
            <a:endParaRPr/>
          </a:p>
          <a:p>
            <a:pPr indent="-342900" lvl="0" marL="342900" rtl="0" algn="l">
              <a:spcBef>
                <a:spcPts val="400"/>
              </a:spcBef>
              <a:spcAft>
                <a:spcPts val="0"/>
              </a:spcAft>
              <a:buClr>
                <a:schemeClr val="dk1"/>
              </a:buClr>
              <a:buSzPts val="2000"/>
              <a:buNone/>
            </a:pPr>
            <a:r>
              <a:rPr b="1" lang="en-US" sz="20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Tata Motors Ltd, Pune</a:t>
            </a:r>
            <a:endParaRPr sz="2000">
              <a:solidFill>
                <a:schemeClr val="dk1"/>
              </a:solidFill>
            </a:endParaRPr>
          </a:p>
          <a:p>
            <a:pPr indent="-215900" lvl="0" marL="342900" rtl="0" algn="l">
              <a:spcBef>
                <a:spcPts val="400"/>
              </a:spcBef>
              <a:spcAft>
                <a:spcPts val="0"/>
              </a:spcAft>
              <a:buClr>
                <a:schemeClr val="dk1"/>
              </a:buClr>
              <a:buSzPts val="2000"/>
              <a:buFont typeface="Noto Sans Symbols"/>
              <a:buNone/>
            </a:pPr>
            <a:r>
              <a:t/>
            </a:r>
            <a:endParaRPr sz="2000">
              <a:solidFill>
                <a:schemeClr val="lt1"/>
              </a:solidFill>
            </a:endParaRPr>
          </a:p>
          <a:p>
            <a:pPr indent="-215900" lvl="0" marL="342900" rtl="0" algn="l">
              <a:spcBef>
                <a:spcPts val="400"/>
              </a:spcBef>
              <a:spcAft>
                <a:spcPts val="0"/>
              </a:spcAft>
              <a:buClr>
                <a:schemeClr val="dk1"/>
              </a:buClr>
              <a:buSzPts val="2000"/>
              <a:buFont typeface="Noto Sans Symbols"/>
              <a:buNone/>
            </a:pPr>
            <a:r>
              <a:t/>
            </a:r>
            <a:endParaRPr sz="2000"/>
          </a:p>
        </p:txBody>
      </p:sp>
      <p:pic>
        <p:nvPicPr>
          <p:cNvPr descr="11990524_707152759429557_6642392918991727971_n.jpg" id="678" name="Google Shape;678;p37"/>
          <p:cNvPicPr preferRelativeResize="0"/>
          <p:nvPr>
            <p:ph idx="2" type="body"/>
          </p:nvPr>
        </p:nvPicPr>
        <p:blipFill rotWithShape="1">
          <a:blip r:embed="rId4">
            <a:alphaModFix/>
          </a:blip>
          <a:srcRect b="0" l="0" r="0" t="0"/>
          <a:stretch/>
        </p:blipFill>
        <p:spPr>
          <a:xfrm>
            <a:off x="539552" y="4221088"/>
            <a:ext cx="3352800" cy="2438400"/>
          </a:xfrm>
          <a:prstGeom prst="rect">
            <a:avLst/>
          </a:prstGeom>
          <a:noFill/>
          <a:ln cap="sq" cmpd="thickThin" w="76200">
            <a:solidFill>
              <a:srgbClr val="000000"/>
            </a:solidFill>
            <a:prstDash val="solid"/>
            <a:miter lim="800000"/>
            <a:headEnd len="sm" w="sm" type="none"/>
            <a:tailEnd len="sm" w="sm" type="none"/>
          </a:ln>
        </p:spPr>
      </p:pic>
      <p:pic>
        <p:nvPicPr>
          <p:cNvPr descr="11987123_707152992762867_5452019531274575769_n.jpg" id="679" name="Google Shape;679;p37"/>
          <p:cNvPicPr preferRelativeResize="0"/>
          <p:nvPr/>
        </p:nvPicPr>
        <p:blipFill rotWithShape="1">
          <a:blip r:embed="rId5">
            <a:alphaModFix/>
          </a:blip>
          <a:srcRect b="0" l="0" r="0" t="0"/>
          <a:stretch/>
        </p:blipFill>
        <p:spPr>
          <a:xfrm>
            <a:off x="4499992" y="4114800"/>
            <a:ext cx="3841708" cy="2509207"/>
          </a:xfrm>
          <a:prstGeom prst="rect">
            <a:avLst/>
          </a:prstGeom>
          <a:noFill/>
          <a:ln cap="sq" cmpd="thickThin" w="76200">
            <a:solidFill>
              <a:srgbClr val="000000"/>
            </a:solidFill>
            <a:prstDash val="solid"/>
            <a:miter lim="800000"/>
            <a:headEnd len="sm" w="sm" type="none"/>
            <a:tailEnd len="sm" w="sm" type="none"/>
          </a:ln>
        </p:spPr>
      </p:pic>
      <p:pic>
        <p:nvPicPr>
          <p:cNvPr descr="TAL Manufacturing Solutions Limited" id="680" name="Google Shape;680;p37"/>
          <p:cNvPicPr preferRelativeResize="0"/>
          <p:nvPr/>
        </p:nvPicPr>
        <p:blipFill rotWithShape="1">
          <a:blip r:embed="rId6">
            <a:alphaModFix/>
          </a:blip>
          <a:srcRect b="0" l="0" r="0" t="0"/>
          <a:stretch/>
        </p:blipFill>
        <p:spPr>
          <a:xfrm>
            <a:off x="7620000" y="304800"/>
            <a:ext cx="1371600" cy="745542"/>
          </a:xfrm>
          <a:prstGeom prst="rect">
            <a:avLst/>
          </a:prstGeom>
          <a:noFill/>
          <a:ln>
            <a:noFill/>
          </a:ln>
        </p:spPr>
      </p:pic>
      <p:pic>
        <p:nvPicPr>
          <p:cNvPr descr="11209502_707152969429536_2037421909728106916_n.jpg" id="681" name="Google Shape;681;p37"/>
          <p:cNvPicPr preferRelativeResize="0"/>
          <p:nvPr/>
        </p:nvPicPr>
        <p:blipFill rotWithShape="1">
          <a:blip r:embed="rId7">
            <a:alphaModFix/>
          </a:blip>
          <a:srcRect b="0" l="0" r="0" t="0"/>
          <a:stretch/>
        </p:blipFill>
        <p:spPr>
          <a:xfrm>
            <a:off x="4495801" y="1447800"/>
            <a:ext cx="3810000" cy="2337278"/>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682" name="Google Shape;682;p37"/>
          <p:cNvPicPr preferRelativeResize="0"/>
          <p:nvPr/>
        </p:nvPicPr>
        <p:blipFill rotWithShape="1">
          <a:blip r:embed="rId8">
            <a:alphaModFix/>
          </a:blip>
          <a:srcRect b="0" l="0" r="0" t="0"/>
          <a:stretch/>
        </p:blipFill>
        <p:spPr>
          <a:xfrm>
            <a:off x="251520" y="0"/>
            <a:ext cx="1196280" cy="1440160"/>
          </a:xfrm>
          <a:prstGeom prst="rect">
            <a:avLst/>
          </a:prstGeom>
          <a:noFill/>
          <a:ln>
            <a:noFill/>
          </a:ln>
        </p:spPr>
      </p:pic>
    </p:spTree>
  </p:cSld>
  <p:clrMapOvr>
    <a:masterClrMapping/>
  </p:clrMapOvr>
  <p:transition advClick="0" advTm="5000" spd="slow" p14:dur="2500">
    <p:blinds dir="ver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6" name="Shape 686"/>
        <p:cNvGrpSpPr/>
        <p:nvPr/>
      </p:nvGrpSpPr>
      <p:grpSpPr>
        <a:xfrm>
          <a:off x="0" y="0"/>
          <a:ext cx="0" cy="0"/>
          <a:chOff x="0" y="0"/>
          <a:chExt cx="0" cy="0"/>
        </a:xfrm>
      </p:grpSpPr>
      <p:sp>
        <p:nvSpPr>
          <p:cNvPr id="687" name="Google Shape;687;p38"/>
          <p:cNvSpPr txBox="1"/>
          <p:nvPr>
            <p:ph type="title"/>
          </p:nvPr>
        </p:nvSpPr>
        <p:spPr>
          <a:xfrm>
            <a:off x="1447800" y="0"/>
            <a:ext cx="6477000" cy="1600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br>
              <a:rPr lang="en-US" sz="2700"/>
            </a:br>
            <a:br>
              <a:rPr lang="en-US" sz="2700"/>
            </a:br>
            <a:br>
              <a:rPr lang="en-US" sz="2700"/>
            </a:br>
            <a:br>
              <a:rPr lang="en-US" sz="2700"/>
            </a:br>
            <a:br>
              <a:rPr lang="en-US" sz="2700"/>
            </a:br>
            <a:endParaRPr b="1" sz="2700">
              <a:solidFill>
                <a:schemeClr val="lt1"/>
              </a:solidFill>
            </a:endParaRPr>
          </a:p>
        </p:txBody>
      </p:sp>
      <p:sp>
        <p:nvSpPr>
          <p:cNvPr id="688" name="Google Shape;688;p38"/>
          <p:cNvSpPr txBox="1"/>
          <p:nvPr>
            <p:ph idx="1" type="body"/>
          </p:nvPr>
        </p:nvSpPr>
        <p:spPr>
          <a:xfrm>
            <a:off x="304800" y="1219200"/>
            <a:ext cx="3810000" cy="4800600"/>
          </a:xfrm>
          <a:prstGeom prst="rect">
            <a:avLst/>
          </a:prstGeom>
          <a:noFill/>
          <a:ln>
            <a:noFill/>
          </a:ln>
        </p:spPr>
        <p:txBody>
          <a:bodyPr anchorCtr="0" anchor="t" bIns="45700" lIns="91425" spcFirstLastPara="1" rIns="91425" wrap="square" tIns="45700">
            <a:normAutofit/>
          </a:bodyPr>
          <a:lstStyle/>
          <a:p>
            <a:pPr indent="-342900" lvl="0" marL="342900" rtl="0" algn="ctr">
              <a:spcBef>
                <a:spcPts val="0"/>
              </a:spcBef>
              <a:spcAft>
                <a:spcPts val="0"/>
              </a:spcAft>
              <a:buClr>
                <a:schemeClr val="dk1"/>
              </a:buClr>
              <a:buSzPts val="3200"/>
              <a:buNone/>
            </a:pPr>
            <a:r>
              <a:t/>
            </a:r>
            <a:endParaRPr b="1">
              <a:solidFill>
                <a:schemeClr val="lt1"/>
              </a:solidFill>
            </a:endParaRPr>
          </a:p>
          <a:p>
            <a:pPr indent="-342900" lvl="0" marL="342900" rtl="0" algn="l">
              <a:spcBef>
                <a:spcPts val="440"/>
              </a:spcBef>
              <a:spcAft>
                <a:spcPts val="0"/>
              </a:spcAft>
              <a:buClr>
                <a:schemeClr val="dk1"/>
              </a:buClr>
              <a:buSzPts val="2200"/>
              <a:buNone/>
            </a:pPr>
            <a:r>
              <a:t/>
            </a:r>
            <a:endParaRPr b="1" sz="2200" u="sng">
              <a:solidFill>
                <a:schemeClr val="lt1"/>
              </a:solidFill>
              <a:latin typeface="Calibri"/>
              <a:ea typeface="Calibri"/>
              <a:cs typeface="Calibri"/>
              <a:sym typeface="Calibri"/>
            </a:endParaRPr>
          </a:p>
          <a:p>
            <a:pPr indent="-342900" lvl="0" marL="342900" rtl="0" algn="l">
              <a:spcBef>
                <a:spcPts val="640"/>
              </a:spcBef>
              <a:spcAft>
                <a:spcPts val="0"/>
              </a:spcAft>
              <a:buClr>
                <a:schemeClr val="dk1"/>
              </a:buClr>
              <a:buSzPts val="3200"/>
              <a:buNone/>
            </a:pPr>
            <a:r>
              <a:t/>
            </a:r>
            <a:endParaRPr b="1" u="sng">
              <a:solidFill>
                <a:schemeClr val="lt1"/>
              </a:solidFill>
            </a:endParaRPr>
          </a:p>
          <a:p>
            <a:pPr indent="-63500" lvl="0" marL="342900" rtl="0" algn="l">
              <a:spcBef>
                <a:spcPts val="880"/>
              </a:spcBef>
              <a:spcAft>
                <a:spcPts val="0"/>
              </a:spcAft>
              <a:buClr>
                <a:schemeClr val="dk1"/>
              </a:buClr>
              <a:buSzPts val="4400"/>
              <a:buFont typeface="Noto Sans Symbols"/>
              <a:buNone/>
            </a:pPr>
            <a:r>
              <a:t/>
            </a:r>
            <a:endParaRPr b="1" sz="4400" u="sng">
              <a:solidFill>
                <a:schemeClr val="lt1"/>
              </a:solidFill>
            </a:endParaRPr>
          </a:p>
          <a:p>
            <a:pPr indent="-342900" lvl="0" marL="342900" rtl="0" algn="l">
              <a:spcBef>
                <a:spcPts val="640"/>
              </a:spcBef>
              <a:spcAft>
                <a:spcPts val="0"/>
              </a:spcAft>
              <a:buClr>
                <a:schemeClr val="dk1"/>
              </a:buClr>
              <a:buSzPts val="3200"/>
              <a:buNone/>
            </a:pPr>
            <a:r>
              <a:t/>
            </a:r>
            <a:endParaRPr b="1" u="sng">
              <a:solidFill>
                <a:schemeClr val="lt1"/>
              </a:solidFill>
            </a:endParaRPr>
          </a:p>
          <a:p>
            <a:pPr indent="0" lvl="0" marL="0" rtl="0" algn="l">
              <a:spcBef>
                <a:spcPts val="0"/>
              </a:spcBef>
              <a:spcAft>
                <a:spcPts val="0"/>
              </a:spcAft>
              <a:buClr>
                <a:schemeClr val="dk1"/>
              </a:buClr>
              <a:buSzPts val="3200"/>
              <a:buFont typeface="Noto Sans Symbols"/>
              <a:buNone/>
            </a:pPr>
            <a:r>
              <a:t/>
            </a:r>
            <a:endParaRPr b="1" sz="3200">
              <a:solidFill>
                <a:schemeClr val="lt1"/>
              </a:solidFill>
              <a:latin typeface="Calibri"/>
              <a:ea typeface="Calibri"/>
              <a:cs typeface="Calibri"/>
              <a:sym typeface="Calibri"/>
            </a:endParaRPr>
          </a:p>
          <a:p>
            <a:pPr indent="-342900" lvl="0" marL="342900" rtl="0" algn="l">
              <a:spcBef>
                <a:spcPts val="640"/>
              </a:spcBef>
              <a:spcAft>
                <a:spcPts val="0"/>
              </a:spcAft>
              <a:buClr>
                <a:schemeClr val="dk1"/>
              </a:buClr>
              <a:buSzPts val="3200"/>
              <a:buNone/>
            </a:pPr>
            <a:r>
              <a:t/>
            </a:r>
            <a:endParaRPr b="1" sz="32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4400"/>
              <a:buFont typeface="Noto Sans Symbols"/>
              <a:buNone/>
            </a:pPr>
            <a:r>
              <a:t/>
            </a:r>
            <a:endParaRPr b="1" sz="4400">
              <a:solidFill>
                <a:schemeClr val="lt1"/>
              </a:solidFill>
            </a:endParaRPr>
          </a:p>
          <a:p>
            <a:pPr indent="-342900" lvl="0" marL="342900" rtl="0" algn="l">
              <a:spcBef>
                <a:spcPts val="640"/>
              </a:spcBef>
              <a:spcAft>
                <a:spcPts val="0"/>
              </a:spcAft>
              <a:buClr>
                <a:schemeClr val="dk1"/>
              </a:buClr>
              <a:buSzPts val="3200"/>
              <a:buNone/>
            </a:pPr>
            <a:r>
              <a:t/>
            </a:r>
            <a:endParaRPr>
              <a:solidFill>
                <a:schemeClr val="lt1"/>
              </a:solidFill>
            </a:endParaRPr>
          </a:p>
          <a:p>
            <a:pPr indent="-215900" lvl="0" marL="342900" rtl="0" algn="l">
              <a:spcBef>
                <a:spcPts val="400"/>
              </a:spcBef>
              <a:spcAft>
                <a:spcPts val="0"/>
              </a:spcAft>
              <a:buClr>
                <a:schemeClr val="dk1"/>
              </a:buClr>
              <a:buSzPts val="2000"/>
              <a:buFont typeface="Noto Sans Symbols"/>
              <a:buNone/>
            </a:pPr>
            <a:r>
              <a:t/>
            </a:r>
            <a:endParaRPr sz="2000">
              <a:solidFill>
                <a:schemeClr val="lt1"/>
              </a:solidFill>
            </a:endParaRPr>
          </a:p>
          <a:p>
            <a:pPr indent="-342900" lvl="0" marL="342900" rtl="0" algn="l">
              <a:spcBef>
                <a:spcPts val="640"/>
              </a:spcBef>
              <a:spcAft>
                <a:spcPts val="0"/>
              </a:spcAft>
              <a:buClr>
                <a:schemeClr val="dk1"/>
              </a:buClr>
              <a:buSzPts val="3200"/>
              <a:buNone/>
            </a:pPr>
            <a:r>
              <a:t/>
            </a:r>
            <a:endParaRPr>
              <a:solidFill>
                <a:schemeClr val="lt1"/>
              </a:solidFill>
            </a:endParaRPr>
          </a:p>
        </p:txBody>
      </p:sp>
      <p:pic>
        <p:nvPicPr>
          <p:cNvPr descr="D:\KSE\photo\photo\_DSC3097.jpg" id="689" name="Google Shape;689;p38"/>
          <p:cNvPicPr preferRelativeResize="0"/>
          <p:nvPr/>
        </p:nvPicPr>
        <p:blipFill rotWithShape="1">
          <a:blip r:embed="rId4">
            <a:alphaModFix/>
          </a:blip>
          <a:srcRect b="25037" l="0" r="0" t="0"/>
          <a:stretch/>
        </p:blipFill>
        <p:spPr>
          <a:xfrm>
            <a:off x="2843808" y="4293096"/>
            <a:ext cx="3309997" cy="2410702"/>
          </a:xfrm>
          <a:prstGeom prst="rect">
            <a:avLst/>
          </a:prstGeom>
          <a:noFill/>
          <a:ln cap="sq" cmpd="thickThin" w="76200">
            <a:solidFill>
              <a:srgbClr val="000000"/>
            </a:solidFill>
            <a:prstDash val="solid"/>
            <a:miter lim="800000"/>
            <a:headEnd len="sm" w="sm" type="none"/>
            <a:tailEnd len="sm" w="sm" type="none"/>
          </a:ln>
        </p:spPr>
      </p:pic>
      <p:sp>
        <p:nvSpPr>
          <p:cNvPr id="690" name="Google Shape;690;p38"/>
          <p:cNvSpPr/>
          <p:nvPr/>
        </p:nvSpPr>
        <p:spPr>
          <a:xfrm>
            <a:off x="762000" y="1676400"/>
            <a:ext cx="3505200"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b="1" sz="1800" u="sng">
              <a:solidFill>
                <a:schemeClr val="lt1"/>
              </a:solidFill>
              <a:latin typeface="Calibri"/>
              <a:ea typeface="Calibri"/>
              <a:cs typeface="Calibri"/>
              <a:sym typeface="Calibri"/>
            </a:endParaRPr>
          </a:p>
        </p:txBody>
      </p:sp>
      <p:sp>
        <p:nvSpPr>
          <p:cNvPr id="691" name="Google Shape;691;p38"/>
          <p:cNvSpPr/>
          <p:nvPr/>
        </p:nvSpPr>
        <p:spPr>
          <a:xfrm>
            <a:off x="1676400" y="228601"/>
            <a:ext cx="5596638" cy="1138773"/>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Pankaj Mishra</a:t>
            </a:r>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Managing Director</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 GsGs United states</a:t>
            </a:r>
            <a:endParaRPr/>
          </a:p>
        </p:txBody>
      </p:sp>
      <p:pic>
        <p:nvPicPr>
          <p:cNvPr descr="D:\KSE\photo\photo\_DSC3100.jpg" id="692" name="Google Shape;692;p38"/>
          <p:cNvPicPr preferRelativeResize="0"/>
          <p:nvPr/>
        </p:nvPicPr>
        <p:blipFill rotWithShape="1">
          <a:blip r:embed="rId5">
            <a:alphaModFix/>
          </a:blip>
          <a:srcRect b="0" l="0" r="0" t="0"/>
          <a:stretch/>
        </p:blipFill>
        <p:spPr>
          <a:xfrm>
            <a:off x="4716016" y="1628800"/>
            <a:ext cx="3634153" cy="2416426"/>
          </a:xfrm>
          <a:prstGeom prst="rect">
            <a:avLst/>
          </a:prstGeom>
          <a:noFill/>
          <a:ln cap="sq" cmpd="thickThin" w="76200">
            <a:solidFill>
              <a:srgbClr val="000000"/>
            </a:solidFill>
            <a:prstDash val="solid"/>
            <a:miter lim="800000"/>
            <a:headEnd len="sm" w="sm" type="none"/>
            <a:tailEnd len="sm" w="sm" type="none"/>
          </a:ln>
        </p:spPr>
      </p:pic>
      <p:pic>
        <p:nvPicPr>
          <p:cNvPr descr="D:\KSE\photo\photo\_DSC3103.jpg" id="693" name="Google Shape;693;p38"/>
          <p:cNvPicPr preferRelativeResize="0"/>
          <p:nvPr/>
        </p:nvPicPr>
        <p:blipFill rotWithShape="1">
          <a:blip r:embed="rId6">
            <a:alphaModFix/>
          </a:blip>
          <a:srcRect b="0" l="0" r="9381" t="20203"/>
          <a:stretch/>
        </p:blipFill>
        <p:spPr>
          <a:xfrm>
            <a:off x="539552" y="1628800"/>
            <a:ext cx="3737940" cy="2426888"/>
          </a:xfrm>
          <a:prstGeom prst="rect">
            <a:avLst/>
          </a:prstGeom>
          <a:noFill/>
          <a:ln cap="sq" cmpd="thickThin" w="76200">
            <a:solidFill>
              <a:srgbClr val="000000"/>
            </a:solidFill>
            <a:prstDash val="solid"/>
            <a:miter lim="800000"/>
            <a:headEnd len="sm" w="sm" type="none"/>
            <a:tailEnd len="sm" w="sm" type="none"/>
          </a:ln>
        </p:spPr>
      </p:pic>
      <p:pic>
        <p:nvPicPr>
          <p:cNvPr id="694" name="Google Shape;694;p38"/>
          <p:cNvPicPr preferRelativeResize="0"/>
          <p:nvPr/>
        </p:nvPicPr>
        <p:blipFill rotWithShape="1">
          <a:blip r:embed="rId7">
            <a:alphaModFix/>
          </a:blip>
          <a:srcRect b="75272" l="25000" r="61974" t="12962"/>
          <a:stretch/>
        </p:blipFill>
        <p:spPr>
          <a:xfrm>
            <a:off x="7467600" y="304800"/>
            <a:ext cx="1349759" cy="838200"/>
          </a:xfrm>
          <a:prstGeom prst="rect">
            <a:avLst/>
          </a:prstGeom>
          <a:noFill/>
          <a:ln>
            <a:noFill/>
          </a:ln>
        </p:spPr>
      </p:pic>
      <p:pic>
        <p:nvPicPr>
          <p:cNvPr descr="D:\desk\photo\Keystone  Final Logo.jpg" id="695" name="Google Shape;695;p38"/>
          <p:cNvPicPr preferRelativeResize="0"/>
          <p:nvPr/>
        </p:nvPicPr>
        <p:blipFill rotWithShape="1">
          <a:blip r:embed="rId8">
            <a:alphaModFix/>
          </a:blip>
          <a:srcRect b="0" l="0" r="0" t="0"/>
          <a:stretch/>
        </p:blipFill>
        <p:spPr>
          <a:xfrm>
            <a:off x="251520" y="0"/>
            <a:ext cx="1196280" cy="1440160"/>
          </a:xfrm>
          <a:prstGeom prst="rect">
            <a:avLst/>
          </a:prstGeom>
          <a:noFill/>
          <a:ln>
            <a:noFill/>
          </a:ln>
        </p:spPr>
      </p:pic>
    </p:spTree>
  </p:cSld>
  <p:clrMapOvr>
    <a:masterClrMapping/>
  </p:clrMapOvr>
  <p:transition advClick="0" advTm="5000" spd="slow" p14:dur="2500">
    <p:blinds dir="ver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9" name="Shape 699"/>
        <p:cNvGrpSpPr/>
        <p:nvPr/>
      </p:nvGrpSpPr>
      <p:grpSpPr>
        <a:xfrm>
          <a:off x="0" y="0"/>
          <a:ext cx="0" cy="0"/>
          <a:chOff x="0" y="0"/>
          <a:chExt cx="0" cy="0"/>
        </a:xfrm>
      </p:grpSpPr>
      <p:sp>
        <p:nvSpPr>
          <p:cNvPr id="700" name="Google Shape;700;p39"/>
          <p:cNvSpPr txBox="1"/>
          <p:nvPr>
            <p:ph type="title"/>
          </p:nvPr>
        </p:nvSpPr>
        <p:spPr>
          <a:xfrm>
            <a:off x="1447800" y="0"/>
            <a:ext cx="6477000" cy="1600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br>
              <a:rPr lang="en-US" sz="2700"/>
            </a:br>
            <a:br>
              <a:rPr lang="en-US" sz="2700"/>
            </a:br>
            <a:br>
              <a:rPr lang="en-US" sz="2700"/>
            </a:br>
            <a:br>
              <a:rPr lang="en-US" sz="2700"/>
            </a:br>
            <a:br>
              <a:rPr lang="en-US" sz="2700"/>
            </a:br>
            <a:endParaRPr b="1" sz="2700">
              <a:solidFill>
                <a:schemeClr val="lt1"/>
              </a:solidFill>
            </a:endParaRPr>
          </a:p>
        </p:txBody>
      </p:sp>
      <p:sp>
        <p:nvSpPr>
          <p:cNvPr id="701" name="Google Shape;701;p39"/>
          <p:cNvSpPr txBox="1"/>
          <p:nvPr>
            <p:ph idx="1" type="body"/>
          </p:nvPr>
        </p:nvSpPr>
        <p:spPr>
          <a:xfrm>
            <a:off x="609600" y="1219200"/>
            <a:ext cx="3505200" cy="4800600"/>
          </a:xfrm>
          <a:prstGeom prst="rect">
            <a:avLst/>
          </a:prstGeom>
          <a:noFill/>
          <a:ln>
            <a:noFill/>
          </a:ln>
        </p:spPr>
        <p:txBody>
          <a:bodyPr anchorCtr="0" anchor="t" bIns="45700" lIns="91425" spcFirstLastPara="1" rIns="91425" wrap="square" tIns="45700">
            <a:normAutofit/>
          </a:bodyPr>
          <a:lstStyle/>
          <a:p>
            <a:pPr indent="-342900" lvl="0" marL="342900" rtl="0" algn="ctr">
              <a:spcBef>
                <a:spcPts val="0"/>
              </a:spcBef>
              <a:spcAft>
                <a:spcPts val="0"/>
              </a:spcAft>
              <a:buClr>
                <a:schemeClr val="dk1"/>
              </a:buClr>
              <a:buSzPts val="3200"/>
              <a:buNone/>
            </a:pPr>
            <a:r>
              <a:t/>
            </a:r>
            <a:endParaRPr b="1">
              <a:solidFill>
                <a:schemeClr val="lt1"/>
              </a:solidFill>
            </a:endParaRPr>
          </a:p>
          <a:p>
            <a:pPr indent="-342900" lvl="0" marL="342900" rtl="0" algn="l">
              <a:spcBef>
                <a:spcPts val="440"/>
              </a:spcBef>
              <a:spcAft>
                <a:spcPts val="0"/>
              </a:spcAft>
              <a:buClr>
                <a:schemeClr val="dk1"/>
              </a:buClr>
              <a:buSzPts val="2200"/>
              <a:buNone/>
            </a:pPr>
            <a:r>
              <a:t/>
            </a:r>
            <a:endParaRPr b="1" sz="2200" u="sng">
              <a:solidFill>
                <a:schemeClr val="lt1"/>
              </a:solidFill>
              <a:latin typeface="Calibri"/>
              <a:ea typeface="Calibri"/>
              <a:cs typeface="Calibri"/>
              <a:sym typeface="Calibri"/>
            </a:endParaRPr>
          </a:p>
          <a:p>
            <a:pPr indent="-342900" lvl="0" marL="342900" rtl="0" algn="l">
              <a:spcBef>
                <a:spcPts val="640"/>
              </a:spcBef>
              <a:spcAft>
                <a:spcPts val="0"/>
              </a:spcAft>
              <a:buClr>
                <a:schemeClr val="dk1"/>
              </a:buClr>
              <a:buSzPts val="3200"/>
              <a:buNone/>
            </a:pPr>
            <a:r>
              <a:t/>
            </a:r>
            <a:endParaRPr b="1" u="sng">
              <a:solidFill>
                <a:schemeClr val="lt1"/>
              </a:solidFill>
            </a:endParaRPr>
          </a:p>
          <a:p>
            <a:pPr indent="-342900" lvl="0" marL="342900" rtl="0" algn="l">
              <a:spcBef>
                <a:spcPts val="640"/>
              </a:spcBef>
              <a:spcAft>
                <a:spcPts val="0"/>
              </a:spcAft>
              <a:buClr>
                <a:schemeClr val="dk1"/>
              </a:buClr>
              <a:buSzPts val="3200"/>
              <a:buNone/>
            </a:pPr>
            <a:r>
              <a:t/>
            </a:r>
            <a:endParaRPr b="1" u="sng">
              <a:solidFill>
                <a:schemeClr val="lt1"/>
              </a:solidFill>
            </a:endParaRPr>
          </a:p>
          <a:p>
            <a:pPr indent="0" lvl="0" marL="0" rtl="0" algn="l">
              <a:spcBef>
                <a:spcPts val="0"/>
              </a:spcBef>
              <a:spcAft>
                <a:spcPts val="0"/>
              </a:spcAft>
              <a:buClr>
                <a:schemeClr val="dk1"/>
              </a:buClr>
              <a:buSzPts val="3200"/>
              <a:buFont typeface="Noto Sans Symbols"/>
              <a:buNone/>
            </a:pPr>
            <a:r>
              <a:t/>
            </a:r>
            <a:endParaRPr b="1" sz="3200">
              <a:solidFill>
                <a:schemeClr val="lt1"/>
              </a:solidFill>
              <a:latin typeface="Calibri"/>
              <a:ea typeface="Calibri"/>
              <a:cs typeface="Calibri"/>
              <a:sym typeface="Calibri"/>
            </a:endParaRPr>
          </a:p>
          <a:p>
            <a:pPr indent="-342900" lvl="0" marL="342900" rtl="0" algn="l">
              <a:spcBef>
                <a:spcPts val="640"/>
              </a:spcBef>
              <a:spcAft>
                <a:spcPts val="0"/>
              </a:spcAft>
              <a:buClr>
                <a:schemeClr val="dk1"/>
              </a:buClr>
              <a:buSzPts val="3200"/>
              <a:buNone/>
            </a:pPr>
            <a:r>
              <a:t/>
            </a:r>
            <a:endParaRPr b="1" sz="32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4400"/>
              <a:buFont typeface="Noto Sans Symbols"/>
              <a:buNone/>
            </a:pPr>
            <a:r>
              <a:t/>
            </a:r>
            <a:endParaRPr b="1" sz="4400">
              <a:solidFill>
                <a:schemeClr val="lt1"/>
              </a:solidFill>
            </a:endParaRPr>
          </a:p>
          <a:p>
            <a:pPr indent="-342900" lvl="0" marL="342900" rtl="0" algn="l">
              <a:spcBef>
                <a:spcPts val="640"/>
              </a:spcBef>
              <a:spcAft>
                <a:spcPts val="0"/>
              </a:spcAft>
              <a:buClr>
                <a:schemeClr val="dk1"/>
              </a:buClr>
              <a:buSzPts val="3200"/>
              <a:buNone/>
            </a:pPr>
            <a:r>
              <a:t/>
            </a:r>
            <a:endParaRPr>
              <a:solidFill>
                <a:schemeClr val="lt1"/>
              </a:solidFill>
            </a:endParaRPr>
          </a:p>
          <a:p>
            <a:pPr indent="-215900" lvl="0" marL="342900" rtl="0" algn="l">
              <a:spcBef>
                <a:spcPts val="400"/>
              </a:spcBef>
              <a:spcAft>
                <a:spcPts val="0"/>
              </a:spcAft>
              <a:buClr>
                <a:schemeClr val="dk1"/>
              </a:buClr>
              <a:buSzPts val="2000"/>
              <a:buFont typeface="Noto Sans Symbols"/>
              <a:buNone/>
            </a:pPr>
            <a:r>
              <a:t/>
            </a:r>
            <a:endParaRPr sz="2000">
              <a:solidFill>
                <a:schemeClr val="lt1"/>
              </a:solidFill>
            </a:endParaRPr>
          </a:p>
          <a:p>
            <a:pPr indent="-342900" lvl="0" marL="342900" rtl="0" algn="l">
              <a:spcBef>
                <a:spcPts val="640"/>
              </a:spcBef>
              <a:spcAft>
                <a:spcPts val="0"/>
              </a:spcAft>
              <a:buClr>
                <a:schemeClr val="dk1"/>
              </a:buClr>
              <a:buSzPts val="3200"/>
              <a:buNone/>
            </a:pPr>
            <a:r>
              <a:t/>
            </a:r>
            <a:endParaRPr>
              <a:solidFill>
                <a:schemeClr val="lt1"/>
              </a:solidFill>
            </a:endParaRPr>
          </a:p>
        </p:txBody>
      </p:sp>
      <p:sp>
        <p:nvSpPr>
          <p:cNvPr id="702" name="Google Shape;702;p39"/>
          <p:cNvSpPr/>
          <p:nvPr/>
        </p:nvSpPr>
        <p:spPr>
          <a:xfrm>
            <a:off x="1371600" y="228600"/>
            <a:ext cx="6400800" cy="830997"/>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Rajesh Suttatti</a:t>
            </a:r>
            <a:endParaRPr b="1" sz="2400">
              <a:solidFill>
                <a:schemeClr val="lt1"/>
              </a:solidFill>
              <a:latin typeface="Calibri"/>
              <a:ea typeface="Calibri"/>
              <a:cs typeface="Calibri"/>
              <a:sym typeface="Calibri"/>
            </a:endParaRPr>
          </a:p>
          <a:p>
            <a:pPr indent="0" lvl="0" marL="0" marR="0" rtl="0" algn="ctr">
              <a:spcBef>
                <a:spcPts val="0"/>
              </a:spcBef>
              <a:spcAft>
                <a:spcPts val="0"/>
              </a:spcAft>
              <a:buNone/>
            </a:pPr>
            <a:r>
              <a:rPr lang="en-US" sz="2400">
                <a:solidFill>
                  <a:schemeClr val="lt1"/>
                </a:solidFill>
                <a:latin typeface="Calibri"/>
                <a:ea typeface="Calibri"/>
                <a:cs typeface="Calibri"/>
                <a:sym typeface="Calibri"/>
              </a:rPr>
              <a:t>Managing Director at Sumax Enterprises Pvt. Ltd.</a:t>
            </a:r>
            <a:endParaRPr/>
          </a:p>
        </p:txBody>
      </p:sp>
      <p:pic>
        <p:nvPicPr>
          <p:cNvPr descr="D:\guest photo\KEYSTONE EVENT\Report\guest\_DSC2710.jpg" id="703" name="Google Shape;703;p39"/>
          <p:cNvPicPr preferRelativeResize="0"/>
          <p:nvPr/>
        </p:nvPicPr>
        <p:blipFill rotWithShape="1">
          <a:blip r:embed="rId4">
            <a:alphaModFix/>
          </a:blip>
          <a:srcRect b="0" l="0" r="0" t="0"/>
          <a:stretch/>
        </p:blipFill>
        <p:spPr>
          <a:xfrm>
            <a:off x="5105400" y="1676400"/>
            <a:ext cx="2971800" cy="4306299"/>
          </a:xfrm>
          <a:prstGeom prst="rect">
            <a:avLst/>
          </a:prstGeom>
          <a:noFill/>
          <a:ln cap="sq" cmpd="thickThin" w="76200">
            <a:solidFill>
              <a:srgbClr val="000000"/>
            </a:solidFill>
            <a:prstDash val="solid"/>
            <a:miter lim="800000"/>
            <a:headEnd len="sm" w="sm" type="none"/>
            <a:tailEnd len="sm" w="sm" type="none"/>
          </a:ln>
        </p:spPr>
      </p:pic>
      <p:pic>
        <p:nvPicPr>
          <p:cNvPr descr="Sumax" id="704" name="Google Shape;704;p39"/>
          <p:cNvPicPr preferRelativeResize="0"/>
          <p:nvPr/>
        </p:nvPicPr>
        <p:blipFill rotWithShape="1">
          <a:blip r:embed="rId5">
            <a:alphaModFix/>
          </a:blip>
          <a:srcRect b="0" l="0" r="0" t="0"/>
          <a:stretch/>
        </p:blipFill>
        <p:spPr>
          <a:xfrm>
            <a:off x="7924800" y="304800"/>
            <a:ext cx="1219200" cy="762000"/>
          </a:xfrm>
          <a:prstGeom prst="rect">
            <a:avLst/>
          </a:prstGeom>
          <a:noFill/>
          <a:ln>
            <a:noFill/>
          </a:ln>
        </p:spPr>
      </p:pic>
      <p:pic>
        <p:nvPicPr>
          <p:cNvPr descr="D:\guest photo\KEYSTONE EVENT\Report\guest\_DSC2767.jpg" id="705" name="Google Shape;705;p39"/>
          <p:cNvPicPr preferRelativeResize="0"/>
          <p:nvPr/>
        </p:nvPicPr>
        <p:blipFill rotWithShape="1">
          <a:blip r:embed="rId6">
            <a:alphaModFix/>
          </a:blip>
          <a:srcRect b="7733" l="0" r="0" t="915"/>
          <a:stretch/>
        </p:blipFill>
        <p:spPr>
          <a:xfrm>
            <a:off x="838200" y="3872414"/>
            <a:ext cx="3962400" cy="2640563"/>
          </a:xfrm>
          <a:prstGeom prst="rect">
            <a:avLst/>
          </a:prstGeom>
          <a:noFill/>
          <a:ln cap="sq" cmpd="thickThin" w="76200">
            <a:solidFill>
              <a:srgbClr val="000000"/>
            </a:solidFill>
            <a:prstDash val="solid"/>
            <a:miter lim="800000"/>
            <a:headEnd len="sm" w="sm" type="none"/>
            <a:tailEnd len="sm" w="sm" type="none"/>
          </a:ln>
        </p:spPr>
      </p:pic>
      <p:pic>
        <p:nvPicPr>
          <p:cNvPr descr="D:\guest photo\KEYSTONE EVENT\Report\guest\_DSC2762.jpg" id="706" name="Google Shape;706;p39"/>
          <p:cNvPicPr preferRelativeResize="0"/>
          <p:nvPr/>
        </p:nvPicPr>
        <p:blipFill rotWithShape="1">
          <a:blip r:embed="rId7">
            <a:alphaModFix/>
          </a:blip>
          <a:srcRect b="62603" l="45370" r="35185" t="8755"/>
          <a:stretch/>
        </p:blipFill>
        <p:spPr>
          <a:xfrm>
            <a:off x="1444623" y="1524000"/>
            <a:ext cx="2898777" cy="2100943"/>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707" name="Google Shape;707;p39"/>
          <p:cNvPicPr preferRelativeResize="0"/>
          <p:nvPr/>
        </p:nvPicPr>
        <p:blipFill rotWithShape="1">
          <a:blip r:embed="rId8">
            <a:alphaModFix/>
          </a:blip>
          <a:srcRect b="0" l="0" r="0" t="0"/>
          <a:stretch/>
        </p:blipFill>
        <p:spPr>
          <a:xfrm>
            <a:off x="0" y="0"/>
            <a:ext cx="1196280" cy="1440160"/>
          </a:xfrm>
          <a:prstGeom prst="rect">
            <a:avLst/>
          </a:prstGeom>
          <a:noFill/>
          <a:ln>
            <a:noFill/>
          </a:ln>
        </p:spPr>
      </p:pic>
    </p:spTree>
  </p:cSld>
  <p:clrMapOvr>
    <a:masterClrMapping/>
  </p:clrMapOvr>
  <p:transition advClick="0" advTm="5000" spd="slow" p14:dur="2500">
    <p:blinds dir="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33000"/>
          </a:blip>
          <a:stretch>
            <a:fillRect/>
          </a:stretch>
        </a:blipFill>
      </p:bgPr>
    </p:bg>
    <p:spTree>
      <p:nvGrpSpPr>
        <p:cNvPr id="315" name="Shape 315"/>
        <p:cNvGrpSpPr/>
        <p:nvPr/>
      </p:nvGrpSpPr>
      <p:grpSpPr>
        <a:xfrm>
          <a:off x="0" y="0"/>
          <a:ext cx="0" cy="0"/>
          <a:chOff x="0" y="0"/>
          <a:chExt cx="0" cy="0"/>
        </a:xfrm>
      </p:grpSpPr>
      <p:sp>
        <p:nvSpPr>
          <p:cNvPr id="316" name="Google Shape;316;p4"/>
          <p:cNvSpPr txBox="1"/>
          <p:nvPr>
            <p:ph idx="1" type="body"/>
          </p:nvPr>
        </p:nvSpPr>
        <p:spPr>
          <a:xfrm>
            <a:off x="323528" y="1196752"/>
            <a:ext cx="8482042" cy="4277072"/>
          </a:xfrm>
          <a:prstGeom prst="rect">
            <a:avLst/>
          </a:prstGeom>
          <a:noFill/>
          <a:ln>
            <a:noFill/>
          </a:ln>
        </p:spPr>
        <p:txBody>
          <a:bodyPr anchorCtr="0" anchor="t" bIns="45700" lIns="91425" spcFirstLastPara="1" rIns="91425" wrap="square" tIns="45700">
            <a:noAutofit/>
          </a:bodyPr>
          <a:lstStyle/>
          <a:p>
            <a:pPr indent="-256032" lvl="0" marL="365760" rtl="0" algn="just">
              <a:spcBef>
                <a:spcPts val="0"/>
              </a:spcBef>
              <a:spcAft>
                <a:spcPts val="0"/>
              </a:spcAft>
              <a:buSzPts val="1632"/>
              <a:buFont typeface="Noto Sans Symbols"/>
              <a:buChar char="❖"/>
            </a:pPr>
            <a:r>
              <a:rPr lang="en-US" sz="2400">
                <a:latin typeface="Calibri"/>
                <a:ea typeface="Calibri"/>
                <a:cs typeface="Calibri"/>
                <a:sym typeface="Calibri"/>
              </a:rPr>
              <a:t>Making Every Students Equipped With Comprehensive Professional   Skill Relevant to Industry With Skill Development, Professionalism And Ethics</a:t>
            </a:r>
            <a:endParaRPr/>
          </a:p>
          <a:p>
            <a:pPr indent="-256032" lvl="0" marL="365760" rtl="0" algn="just">
              <a:spcBef>
                <a:spcPts val="400"/>
              </a:spcBef>
              <a:spcAft>
                <a:spcPts val="0"/>
              </a:spcAft>
              <a:buSzPts val="1632"/>
              <a:buNone/>
            </a:pPr>
            <a:r>
              <a:rPr lang="en-US" sz="2400">
                <a:latin typeface="Calibri"/>
                <a:ea typeface="Calibri"/>
                <a:cs typeface="Calibri"/>
                <a:sym typeface="Calibri"/>
              </a:rPr>
              <a:t> </a:t>
            </a:r>
            <a:endParaRPr/>
          </a:p>
          <a:p>
            <a:pPr indent="-256032" lvl="0" marL="365760" rtl="0" algn="just">
              <a:spcBef>
                <a:spcPts val="400"/>
              </a:spcBef>
              <a:spcAft>
                <a:spcPts val="0"/>
              </a:spcAft>
              <a:buSzPts val="1632"/>
              <a:buFont typeface="Noto Sans Symbols"/>
              <a:buChar char="❖"/>
            </a:pPr>
            <a:r>
              <a:rPr lang="en-US" sz="2400">
                <a:latin typeface="Calibri"/>
                <a:ea typeface="Calibri"/>
                <a:cs typeface="Calibri"/>
                <a:sym typeface="Calibri"/>
              </a:rPr>
              <a:t>To Act an Active Interface Between Industry And Academia </a:t>
            </a:r>
            <a:endParaRPr/>
          </a:p>
          <a:p>
            <a:pPr indent="-152400" lvl="0" marL="365760" rtl="0" algn="just">
              <a:spcBef>
                <a:spcPts val="400"/>
              </a:spcBef>
              <a:spcAft>
                <a:spcPts val="0"/>
              </a:spcAft>
              <a:buSzPts val="1632"/>
              <a:buNone/>
            </a:pPr>
            <a:r>
              <a:t/>
            </a:r>
            <a:endParaRPr sz="2400">
              <a:latin typeface="Calibri"/>
              <a:ea typeface="Calibri"/>
              <a:cs typeface="Calibri"/>
              <a:sym typeface="Calibri"/>
            </a:endParaRPr>
          </a:p>
          <a:p>
            <a:pPr indent="-256032" lvl="0" marL="365760" rtl="0" algn="just">
              <a:spcBef>
                <a:spcPts val="400"/>
              </a:spcBef>
              <a:spcAft>
                <a:spcPts val="0"/>
              </a:spcAft>
              <a:buSzPts val="1632"/>
              <a:buFont typeface="Noto Sans Symbols"/>
              <a:buChar char="❖"/>
            </a:pPr>
            <a:r>
              <a:rPr lang="en-US" sz="2400">
                <a:latin typeface="Calibri"/>
                <a:ea typeface="Calibri"/>
                <a:cs typeface="Calibri"/>
                <a:sym typeface="Calibri"/>
              </a:rPr>
              <a:t>To Make ‘Keystone’ a Trusted Brand Name for Organisations in Filed of Engineering &amp; Technology . Organisation Will Look Towards Keystone for all Their Requirement</a:t>
            </a:r>
            <a:endParaRPr/>
          </a:p>
          <a:p>
            <a:pPr indent="-152400" lvl="0" marL="365760" rtl="0" algn="just">
              <a:spcBef>
                <a:spcPts val="400"/>
              </a:spcBef>
              <a:spcAft>
                <a:spcPts val="0"/>
              </a:spcAft>
              <a:buSzPts val="1632"/>
              <a:buNone/>
            </a:pPr>
            <a:r>
              <a:t/>
            </a:r>
            <a:endParaRPr sz="2400">
              <a:latin typeface="Calibri"/>
              <a:ea typeface="Calibri"/>
              <a:cs typeface="Calibri"/>
              <a:sym typeface="Calibri"/>
            </a:endParaRPr>
          </a:p>
          <a:p>
            <a:pPr indent="-256032" lvl="0" marL="365760" rtl="0" algn="just">
              <a:spcBef>
                <a:spcPts val="400"/>
              </a:spcBef>
              <a:spcAft>
                <a:spcPts val="0"/>
              </a:spcAft>
              <a:buSzPts val="1632"/>
              <a:buFont typeface="Noto Sans Symbols"/>
              <a:buChar char="❖"/>
            </a:pPr>
            <a:r>
              <a:rPr lang="en-US" sz="2400">
                <a:latin typeface="Calibri"/>
                <a:ea typeface="Calibri"/>
                <a:cs typeface="Calibri"/>
                <a:sym typeface="Calibri"/>
              </a:rPr>
              <a:t>To Promote Innovation and Entrepreneurship by Providing State of Art Facilities and Incubation Centre </a:t>
            </a:r>
            <a:endParaRPr sz="2400">
              <a:latin typeface="Calibri"/>
              <a:ea typeface="Calibri"/>
              <a:cs typeface="Calibri"/>
              <a:sym typeface="Calibri"/>
            </a:endParaRPr>
          </a:p>
        </p:txBody>
      </p:sp>
      <p:sp>
        <p:nvSpPr>
          <p:cNvPr id="317" name="Google Shape;317;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                   MISSION...</a:t>
            </a:r>
            <a:endParaRPr/>
          </a:p>
        </p:txBody>
      </p:sp>
    </p:spTree>
  </p:cSld>
  <p:clrMapOvr>
    <a:masterClrMapping/>
  </p:clrMapOvr>
  <p:transition>
    <p:wheel spokes="3"/>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1" name="Shape 711"/>
        <p:cNvGrpSpPr/>
        <p:nvPr/>
      </p:nvGrpSpPr>
      <p:grpSpPr>
        <a:xfrm>
          <a:off x="0" y="0"/>
          <a:ext cx="0" cy="0"/>
          <a:chOff x="0" y="0"/>
          <a:chExt cx="0" cy="0"/>
        </a:xfrm>
      </p:grpSpPr>
      <p:sp>
        <p:nvSpPr>
          <p:cNvPr id="712" name="Google Shape;712;p40"/>
          <p:cNvSpPr txBox="1"/>
          <p:nvPr>
            <p:ph type="title"/>
          </p:nvPr>
        </p:nvSpPr>
        <p:spPr>
          <a:xfrm>
            <a:off x="1447800" y="0"/>
            <a:ext cx="6477000" cy="1600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br>
              <a:rPr lang="en-US" sz="2700"/>
            </a:br>
            <a:br>
              <a:rPr lang="en-US" sz="2700"/>
            </a:br>
            <a:br>
              <a:rPr lang="en-US" sz="2700"/>
            </a:br>
            <a:br>
              <a:rPr lang="en-US" sz="2700"/>
            </a:br>
            <a:br>
              <a:rPr lang="en-US" sz="2700"/>
            </a:br>
            <a:endParaRPr b="1" sz="2700">
              <a:solidFill>
                <a:schemeClr val="lt1"/>
              </a:solidFill>
            </a:endParaRPr>
          </a:p>
        </p:txBody>
      </p:sp>
      <p:pic>
        <p:nvPicPr>
          <p:cNvPr descr="F:\photo\_DSC2528.JPG" id="713" name="Google Shape;713;p40"/>
          <p:cNvPicPr preferRelativeResize="0"/>
          <p:nvPr/>
        </p:nvPicPr>
        <p:blipFill rotWithShape="1">
          <a:blip r:embed="rId4">
            <a:alphaModFix/>
          </a:blip>
          <a:srcRect b="36359" l="25043" r="23921" t="11121"/>
          <a:stretch/>
        </p:blipFill>
        <p:spPr>
          <a:xfrm>
            <a:off x="395536" y="1844824"/>
            <a:ext cx="3786554" cy="3240360"/>
          </a:xfrm>
          <a:prstGeom prst="rect">
            <a:avLst/>
          </a:prstGeom>
          <a:noFill/>
          <a:ln cap="sq" cmpd="thickThin" w="76200">
            <a:solidFill>
              <a:srgbClr val="000000"/>
            </a:solidFill>
            <a:prstDash val="solid"/>
            <a:miter lim="800000"/>
            <a:headEnd len="sm" w="sm" type="none"/>
            <a:tailEnd len="sm" w="sm" type="none"/>
          </a:ln>
        </p:spPr>
      </p:pic>
      <p:sp>
        <p:nvSpPr>
          <p:cNvPr id="714" name="Google Shape;714;p40"/>
          <p:cNvSpPr/>
          <p:nvPr/>
        </p:nvSpPr>
        <p:spPr>
          <a:xfrm>
            <a:off x="1600200" y="228601"/>
            <a:ext cx="5867400" cy="1323439"/>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Mrs.Sonali Kelkar</a:t>
            </a:r>
            <a:endParaRPr b="1"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Associate Manager at Zensar Technologies Ltd.</a:t>
            </a:r>
            <a:endParaRPr/>
          </a:p>
          <a:p>
            <a:pPr indent="0" lvl="0" marL="0" marR="0" rtl="0" algn="ctr">
              <a:spcBef>
                <a:spcPts val="0"/>
              </a:spcBef>
              <a:spcAft>
                <a:spcPts val="0"/>
              </a:spcAft>
              <a:buNone/>
            </a:pPr>
            <a:r>
              <a:rPr b="1" lang="en-US" sz="2000">
                <a:solidFill>
                  <a:schemeClr val="dk1"/>
                </a:solidFill>
                <a:latin typeface="Calibri"/>
                <a:ea typeface="Calibri"/>
                <a:cs typeface="Calibri"/>
                <a:sym typeface="Calibri"/>
              </a:rPr>
              <a:t>Mr.Taher Khan</a:t>
            </a:r>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Executive at Zensar Technologies</a:t>
            </a:r>
            <a:endParaRPr sz="2400">
              <a:solidFill>
                <a:schemeClr val="dk1"/>
              </a:solidFill>
              <a:latin typeface="Calibri"/>
              <a:ea typeface="Calibri"/>
              <a:cs typeface="Calibri"/>
              <a:sym typeface="Calibri"/>
            </a:endParaRPr>
          </a:p>
        </p:txBody>
      </p:sp>
      <p:pic>
        <p:nvPicPr>
          <p:cNvPr descr="Zensar Technologies" id="715" name="Google Shape;715;p40">
            <a:hlinkClick r:id="rId5"/>
          </p:cNvPr>
          <p:cNvPicPr preferRelativeResize="0"/>
          <p:nvPr/>
        </p:nvPicPr>
        <p:blipFill rotWithShape="1">
          <a:blip r:embed="rId6">
            <a:alphaModFix/>
          </a:blip>
          <a:srcRect b="0" l="0" r="15141" t="-14285"/>
          <a:stretch/>
        </p:blipFill>
        <p:spPr>
          <a:xfrm>
            <a:off x="7620000" y="304800"/>
            <a:ext cx="1371600" cy="1219200"/>
          </a:xfrm>
          <a:prstGeom prst="rect">
            <a:avLst/>
          </a:prstGeom>
          <a:noFill/>
          <a:ln>
            <a:noFill/>
          </a:ln>
        </p:spPr>
      </p:pic>
      <p:pic>
        <p:nvPicPr>
          <p:cNvPr descr="F:\photo\_DSC2529.JPG" id="716" name="Google Shape;716;p40"/>
          <p:cNvPicPr preferRelativeResize="0"/>
          <p:nvPr/>
        </p:nvPicPr>
        <p:blipFill rotWithShape="1">
          <a:blip r:embed="rId7">
            <a:alphaModFix/>
          </a:blip>
          <a:srcRect b="15559" l="12226" r="11598" t="0"/>
          <a:stretch/>
        </p:blipFill>
        <p:spPr>
          <a:xfrm>
            <a:off x="4644008" y="3501008"/>
            <a:ext cx="4267200" cy="3144033"/>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717" name="Google Shape;717;p40"/>
          <p:cNvPicPr preferRelativeResize="0"/>
          <p:nvPr/>
        </p:nvPicPr>
        <p:blipFill rotWithShape="1">
          <a:blip r:embed="rId8">
            <a:alphaModFix/>
          </a:blip>
          <a:srcRect b="0" l="0" r="0" t="0"/>
          <a:stretch/>
        </p:blipFill>
        <p:spPr>
          <a:xfrm>
            <a:off x="251520" y="0"/>
            <a:ext cx="1196280" cy="1440160"/>
          </a:xfrm>
          <a:prstGeom prst="rect">
            <a:avLst/>
          </a:prstGeom>
          <a:noFill/>
          <a:ln>
            <a:noFill/>
          </a:ln>
        </p:spPr>
      </p:pic>
    </p:spTree>
  </p:cSld>
  <p:clrMapOvr>
    <a:masterClrMapping/>
  </p:clrMapOvr>
  <p:transition advClick="0" advTm="5000" spd="slow" p14:dur="2500">
    <p:blinds dir="ver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1" name="Shape 721"/>
        <p:cNvGrpSpPr/>
        <p:nvPr/>
      </p:nvGrpSpPr>
      <p:grpSpPr>
        <a:xfrm>
          <a:off x="0" y="0"/>
          <a:ext cx="0" cy="0"/>
          <a:chOff x="0" y="0"/>
          <a:chExt cx="0" cy="0"/>
        </a:xfrm>
      </p:grpSpPr>
      <p:pic>
        <p:nvPicPr>
          <p:cNvPr descr="E:\sandip photos\geust photo\geust campany\102D3200\_DSC3694.JPG" id="722" name="Google Shape;722;p41"/>
          <p:cNvPicPr preferRelativeResize="0"/>
          <p:nvPr/>
        </p:nvPicPr>
        <p:blipFill rotWithShape="1">
          <a:blip r:embed="rId4">
            <a:alphaModFix/>
          </a:blip>
          <a:srcRect b="17413" l="37500" r="28333" t="29946"/>
          <a:stretch/>
        </p:blipFill>
        <p:spPr>
          <a:xfrm>
            <a:off x="395536" y="1988840"/>
            <a:ext cx="3644900" cy="3733800"/>
          </a:xfrm>
          <a:prstGeom prst="rect">
            <a:avLst/>
          </a:prstGeom>
          <a:noFill/>
          <a:ln cap="sq" cmpd="thickThin" w="76200">
            <a:solidFill>
              <a:srgbClr val="000000"/>
            </a:solidFill>
            <a:prstDash val="solid"/>
            <a:miter lim="800000"/>
            <a:headEnd len="sm" w="sm" type="none"/>
            <a:tailEnd len="sm" w="sm" type="none"/>
          </a:ln>
        </p:spPr>
      </p:pic>
      <p:sp>
        <p:nvSpPr>
          <p:cNvPr id="723" name="Google Shape;723;p41"/>
          <p:cNvSpPr txBox="1"/>
          <p:nvPr>
            <p:ph type="title"/>
          </p:nvPr>
        </p:nvSpPr>
        <p:spPr>
          <a:xfrm>
            <a:off x="1447800" y="0"/>
            <a:ext cx="6477000" cy="1600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br>
              <a:rPr lang="en-US" sz="2700"/>
            </a:br>
            <a:br>
              <a:rPr lang="en-US" sz="2700"/>
            </a:br>
            <a:br>
              <a:rPr lang="en-US" sz="2700"/>
            </a:br>
            <a:br>
              <a:rPr lang="en-US" sz="2700"/>
            </a:br>
            <a:br>
              <a:rPr lang="en-US" sz="2700"/>
            </a:br>
            <a:endParaRPr b="1" sz="2700">
              <a:solidFill>
                <a:schemeClr val="lt1"/>
              </a:solidFill>
            </a:endParaRPr>
          </a:p>
        </p:txBody>
      </p:sp>
      <p:sp>
        <p:nvSpPr>
          <p:cNvPr id="724" name="Google Shape;724;p41"/>
          <p:cNvSpPr txBox="1"/>
          <p:nvPr>
            <p:ph idx="1" type="body"/>
          </p:nvPr>
        </p:nvSpPr>
        <p:spPr>
          <a:xfrm>
            <a:off x="762000" y="1524000"/>
            <a:ext cx="3505200" cy="4191000"/>
          </a:xfrm>
          <a:prstGeom prst="rect">
            <a:avLst/>
          </a:prstGeom>
          <a:noFill/>
          <a:ln>
            <a:noFill/>
          </a:ln>
        </p:spPr>
        <p:txBody>
          <a:bodyPr anchorCtr="0" anchor="t" bIns="45700" lIns="91425" spcFirstLastPara="1" rIns="91425" wrap="square" tIns="45700">
            <a:normAutofit/>
          </a:bodyPr>
          <a:lstStyle/>
          <a:p>
            <a:pPr indent="-342900" lvl="0" marL="342900" rtl="0" algn="ctr">
              <a:spcBef>
                <a:spcPts val="0"/>
              </a:spcBef>
              <a:spcAft>
                <a:spcPts val="0"/>
              </a:spcAft>
              <a:buClr>
                <a:schemeClr val="dk1"/>
              </a:buClr>
              <a:buSzPts val="3200"/>
              <a:buNone/>
            </a:pPr>
            <a:r>
              <a:t/>
            </a:r>
            <a:endParaRPr b="1">
              <a:solidFill>
                <a:schemeClr val="lt1"/>
              </a:solidFill>
            </a:endParaRPr>
          </a:p>
          <a:p>
            <a:pPr indent="-342900" lvl="0" marL="342900" rtl="0" algn="l">
              <a:spcBef>
                <a:spcPts val="440"/>
              </a:spcBef>
              <a:spcAft>
                <a:spcPts val="0"/>
              </a:spcAft>
              <a:buClr>
                <a:schemeClr val="dk1"/>
              </a:buClr>
              <a:buSzPts val="2200"/>
              <a:buNone/>
            </a:pPr>
            <a:r>
              <a:t/>
            </a:r>
            <a:endParaRPr b="1" sz="2200" u="sng">
              <a:solidFill>
                <a:schemeClr val="lt1"/>
              </a:solidFill>
              <a:latin typeface="Calibri"/>
              <a:ea typeface="Calibri"/>
              <a:cs typeface="Calibri"/>
              <a:sym typeface="Calibri"/>
            </a:endParaRPr>
          </a:p>
          <a:p>
            <a:pPr indent="-190500" lvl="0" marL="342900" rtl="0" algn="l">
              <a:spcBef>
                <a:spcPts val="480"/>
              </a:spcBef>
              <a:spcAft>
                <a:spcPts val="0"/>
              </a:spcAft>
              <a:buClr>
                <a:schemeClr val="dk1"/>
              </a:buClr>
              <a:buSzPts val="2400"/>
              <a:buNone/>
            </a:pPr>
            <a:r>
              <a:t/>
            </a:r>
            <a:endParaRPr sz="24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2400"/>
              <a:buNone/>
            </a:pPr>
            <a:r>
              <a:t/>
            </a:r>
            <a:endParaRPr sz="2400" u="sng">
              <a:solidFill>
                <a:schemeClr val="lt1"/>
              </a:solidFill>
              <a:latin typeface="Calibri"/>
              <a:ea typeface="Calibri"/>
              <a:cs typeface="Calibri"/>
              <a:sym typeface="Calibri"/>
            </a:endParaRPr>
          </a:p>
        </p:txBody>
      </p:sp>
      <p:sp>
        <p:nvSpPr>
          <p:cNvPr id="725" name="Google Shape;725;p41"/>
          <p:cNvSpPr/>
          <p:nvPr/>
        </p:nvSpPr>
        <p:spPr>
          <a:xfrm>
            <a:off x="1691680" y="188640"/>
            <a:ext cx="5328592" cy="1015663"/>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Jacob Mathew</a:t>
            </a:r>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Manager -Human Capital Development  </a:t>
            </a:r>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Fujitsu Consulting India </a:t>
            </a:r>
            <a:endParaRPr sz="2000">
              <a:solidFill>
                <a:schemeClr val="dk1"/>
              </a:solidFill>
              <a:latin typeface="Calibri"/>
              <a:ea typeface="Calibri"/>
              <a:cs typeface="Calibri"/>
              <a:sym typeface="Calibri"/>
            </a:endParaRPr>
          </a:p>
        </p:txBody>
      </p:sp>
      <p:pic>
        <p:nvPicPr>
          <p:cNvPr descr="Fujitsu" id="726" name="Google Shape;726;p41"/>
          <p:cNvPicPr preferRelativeResize="0"/>
          <p:nvPr/>
        </p:nvPicPr>
        <p:blipFill rotWithShape="1">
          <a:blip r:embed="rId5">
            <a:alphaModFix/>
          </a:blip>
          <a:srcRect b="0" l="0" r="0" t="0"/>
          <a:stretch/>
        </p:blipFill>
        <p:spPr>
          <a:xfrm>
            <a:off x="7162800" y="457200"/>
            <a:ext cx="1447800" cy="705338"/>
          </a:xfrm>
          <a:prstGeom prst="rect">
            <a:avLst/>
          </a:prstGeom>
          <a:noFill/>
          <a:ln>
            <a:noFill/>
          </a:ln>
        </p:spPr>
      </p:pic>
      <p:pic>
        <p:nvPicPr>
          <p:cNvPr descr="E:\sandip photos\geust photo\geust campany\102D3200\_DSC3700.JPG" id="727" name="Google Shape;727;p41"/>
          <p:cNvPicPr preferRelativeResize="0"/>
          <p:nvPr/>
        </p:nvPicPr>
        <p:blipFill rotWithShape="1">
          <a:blip r:embed="rId6">
            <a:alphaModFix/>
          </a:blip>
          <a:srcRect b="26187" l="48333" r="6667" t="29946"/>
          <a:stretch/>
        </p:blipFill>
        <p:spPr>
          <a:xfrm>
            <a:off x="4427984" y="2492896"/>
            <a:ext cx="4267200" cy="2819400"/>
          </a:xfrm>
          <a:prstGeom prst="rect">
            <a:avLst/>
          </a:prstGeom>
          <a:noFill/>
          <a:ln cap="sq" cmpd="thickThin" w="76200">
            <a:solidFill>
              <a:srgbClr val="000000"/>
            </a:solidFill>
            <a:prstDash val="solid"/>
            <a:miter lim="800000"/>
            <a:headEnd len="sm" w="sm" type="none"/>
            <a:tailEnd len="sm" w="sm" type="none"/>
          </a:ln>
        </p:spPr>
      </p:pic>
      <p:pic>
        <p:nvPicPr>
          <p:cNvPr descr="D:\desk\photo\Keystone  Final Logo.jpg" id="728" name="Google Shape;728;p41"/>
          <p:cNvPicPr preferRelativeResize="0"/>
          <p:nvPr/>
        </p:nvPicPr>
        <p:blipFill rotWithShape="1">
          <a:blip r:embed="rId7">
            <a:alphaModFix/>
          </a:blip>
          <a:srcRect b="0" l="0" r="0" t="0"/>
          <a:stretch/>
        </p:blipFill>
        <p:spPr>
          <a:xfrm>
            <a:off x="251520" y="0"/>
            <a:ext cx="1196280" cy="1440160"/>
          </a:xfrm>
          <a:prstGeom prst="rect">
            <a:avLst/>
          </a:prstGeom>
          <a:noFill/>
          <a:ln>
            <a:noFill/>
          </a:ln>
        </p:spPr>
      </p:pic>
    </p:spTree>
  </p:cSld>
  <p:clrMapOvr>
    <a:masterClrMapping/>
  </p:clrMapOvr>
  <p:transition advClick="0" advTm="5000" spd="slow" p14:dur="2500">
    <p:blinds dir="ver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2" name="Shape 732"/>
        <p:cNvGrpSpPr/>
        <p:nvPr/>
      </p:nvGrpSpPr>
      <p:grpSpPr>
        <a:xfrm>
          <a:off x="0" y="0"/>
          <a:ext cx="0" cy="0"/>
          <a:chOff x="0" y="0"/>
          <a:chExt cx="0" cy="0"/>
        </a:xfrm>
      </p:grpSpPr>
      <p:sp>
        <p:nvSpPr>
          <p:cNvPr id="733" name="Google Shape;733;p42"/>
          <p:cNvSpPr txBox="1"/>
          <p:nvPr>
            <p:ph type="title"/>
          </p:nvPr>
        </p:nvSpPr>
        <p:spPr>
          <a:xfrm>
            <a:off x="1447800" y="0"/>
            <a:ext cx="6477000" cy="1600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b="1" lang="en-US" sz="2700">
                <a:solidFill>
                  <a:schemeClr val="lt1"/>
                </a:solidFill>
              </a:rPr>
            </a:br>
            <a:br>
              <a:rPr lang="en-US" sz="2700"/>
            </a:br>
            <a:br>
              <a:rPr lang="en-US" sz="2700"/>
            </a:br>
            <a:br>
              <a:rPr lang="en-US" sz="2700"/>
            </a:br>
            <a:br>
              <a:rPr lang="en-US" sz="2700"/>
            </a:br>
            <a:br>
              <a:rPr lang="en-US" sz="2700"/>
            </a:br>
            <a:br>
              <a:rPr lang="en-US" sz="2700"/>
            </a:br>
            <a:endParaRPr b="1" sz="2700">
              <a:solidFill>
                <a:schemeClr val="lt1"/>
              </a:solidFill>
            </a:endParaRPr>
          </a:p>
        </p:txBody>
      </p:sp>
      <p:sp>
        <p:nvSpPr>
          <p:cNvPr id="734" name="Google Shape;734;p42"/>
          <p:cNvSpPr txBox="1"/>
          <p:nvPr>
            <p:ph idx="1" type="body"/>
          </p:nvPr>
        </p:nvSpPr>
        <p:spPr>
          <a:xfrm>
            <a:off x="762000" y="1524000"/>
            <a:ext cx="3505200" cy="4191000"/>
          </a:xfrm>
          <a:prstGeom prst="rect">
            <a:avLst/>
          </a:prstGeom>
          <a:noFill/>
          <a:ln>
            <a:noFill/>
          </a:ln>
        </p:spPr>
        <p:txBody>
          <a:bodyPr anchorCtr="0" anchor="t" bIns="45700" lIns="91425" spcFirstLastPara="1" rIns="91425" wrap="square" tIns="45700">
            <a:normAutofit/>
          </a:bodyPr>
          <a:lstStyle/>
          <a:p>
            <a:pPr indent="-342900" lvl="0" marL="342900" rtl="0" algn="ctr">
              <a:spcBef>
                <a:spcPts val="0"/>
              </a:spcBef>
              <a:spcAft>
                <a:spcPts val="0"/>
              </a:spcAft>
              <a:buClr>
                <a:schemeClr val="dk1"/>
              </a:buClr>
              <a:buSzPts val="3200"/>
              <a:buNone/>
            </a:pPr>
            <a:r>
              <a:t/>
            </a:r>
            <a:endParaRPr b="1">
              <a:solidFill>
                <a:schemeClr val="lt1"/>
              </a:solidFill>
            </a:endParaRPr>
          </a:p>
          <a:p>
            <a:pPr indent="-342900" lvl="0" marL="342900" rtl="0" algn="l">
              <a:spcBef>
                <a:spcPts val="440"/>
              </a:spcBef>
              <a:spcAft>
                <a:spcPts val="0"/>
              </a:spcAft>
              <a:buClr>
                <a:schemeClr val="dk1"/>
              </a:buClr>
              <a:buSzPts val="2200"/>
              <a:buNone/>
            </a:pPr>
            <a:r>
              <a:t/>
            </a:r>
            <a:endParaRPr b="1" sz="2200" u="sng">
              <a:solidFill>
                <a:schemeClr val="lt1"/>
              </a:solidFill>
              <a:latin typeface="Calibri"/>
              <a:ea typeface="Calibri"/>
              <a:cs typeface="Calibri"/>
              <a:sym typeface="Calibri"/>
            </a:endParaRPr>
          </a:p>
          <a:p>
            <a:pPr indent="-190500" lvl="0" marL="342900" rtl="0" algn="l">
              <a:spcBef>
                <a:spcPts val="480"/>
              </a:spcBef>
              <a:spcAft>
                <a:spcPts val="0"/>
              </a:spcAft>
              <a:buClr>
                <a:schemeClr val="dk1"/>
              </a:buClr>
              <a:buSzPts val="2400"/>
              <a:buNone/>
            </a:pPr>
            <a:r>
              <a:t/>
            </a:r>
            <a:endParaRPr sz="2400" u="sng">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2400"/>
              <a:buNone/>
            </a:pPr>
            <a:r>
              <a:t/>
            </a:r>
            <a:endParaRPr sz="2400" u="sng">
              <a:solidFill>
                <a:schemeClr val="lt1"/>
              </a:solidFill>
              <a:latin typeface="Calibri"/>
              <a:ea typeface="Calibri"/>
              <a:cs typeface="Calibri"/>
              <a:sym typeface="Calibri"/>
            </a:endParaRPr>
          </a:p>
        </p:txBody>
      </p:sp>
      <p:pic>
        <p:nvPicPr>
          <p:cNvPr descr="D:\guest photo\KEYSTONE EVENT\Report\guest\_DSC3688.JPG" id="735" name="Google Shape;735;p42"/>
          <p:cNvPicPr preferRelativeResize="0"/>
          <p:nvPr/>
        </p:nvPicPr>
        <p:blipFill rotWithShape="1">
          <a:blip r:embed="rId4">
            <a:alphaModFix/>
          </a:blip>
          <a:srcRect b="11280" l="0" r="0" t="0"/>
          <a:stretch/>
        </p:blipFill>
        <p:spPr>
          <a:xfrm>
            <a:off x="914400" y="1752600"/>
            <a:ext cx="7233847" cy="4267200"/>
          </a:xfrm>
          <a:prstGeom prst="rect">
            <a:avLst/>
          </a:prstGeom>
          <a:noFill/>
          <a:ln cap="sq" cmpd="thickThin" w="76200">
            <a:solidFill>
              <a:srgbClr val="000000"/>
            </a:solidFill>
            <a:prstDash val="solid"/>
            <a:miter lim="800000"/>
            <a:headEnd len="sm" w="sm" type="none"/>
            <a:tailEnd len="sm" w="sm" type="none"/>
          </a:ln>
        </p:spPr>
      </p:pic>
      <p:sp>
        <p:nvSpPr>
          <p:cNvPr id="736" name="Google Shape;736;p42"/>
          <p:cNvSpPr/>
          <p:nvPr/>
        </p:nvSpPr>
        <p:spPr>
          <a:xfrm>
            <a:off x="1676400" y="304800"/>
            <a:ext cx="5791200" cy="1015663"/>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Sadanand Poorajan , Nitin A. Choudhari , Subrata Bhattacharjee  &amp; Swanand Deo </a:t>
            </a:r>
            <a:endParaRPr/>
          </a:p>
          <a:p>
            <a:pPr indent="0" lvl="0" marL="0" marR="0" rtl="0" algn="ctr">
              <a:spcBef>
                <a:spcPts val="0"/>
              </a:spcBef>
              <a:spcAft>
                <a:spcPts val="0"/>
              </a:spcAft>
              <a:buNone/>
            </a:pPr>
            <a:r>
              <a:rPr b="1" lang="en-US" sz="2000">
                <a:solidFill>
                  <a:schemeClr val="dk1"/>
                </a:solidFill>
                <a:latin typeface="Calibri"/>
                <a:ea typeface="Calibri"/>
                <a:cs typeface="Calibri"/>
                <a:sym typeface="Calibri"/>
              </a:rPr>
              <a:t>Fujitsu Consulting India </a:t>
            </a:r>
            <a:endParaRPr/>
          </a:p>
        </p:txBody>
      </p:sp>
      <p:pic>
        <p:nvPicPr>
          <p:cNvPr descr="Fujitsu" id="737" name="Google Shape;737;p42"/>
          <p:cNvPicPr preferRelativeResize="0"/>
          <p:nvPr/>
        </p:nvPicPr>
        <p:blipFill rotWithShape="1">
          <a:blip r:embed="rId5">
            <a:alphaModFix/>
          </a:blip>
          <a:srcRect b="0" l="0" r="0" t="0"/>
          <a:stretch/>
        </p:blipFill>
        <p:spPr>
          <a:xfrm>
            <a:off x="7696200" y="457200"/>
            <a:ext cx="1447800" cy="705338"/>
          </a:xfrm>
          <a:prstGeom prst="rect">
            <a:avLst/>
          </a:prstGeom>
          <a:noFill/>
          <a:ln>
            <a:noFill/>
          </a:ln>
        </p:spPr>
      </p:pic>
      <p:pic>
        <p:nvPicPr>
          <p:cNvPr descr="D:\desk\photo\Keystone  Final Logo.jpg" id="738" name="Google Shape;738;p42"/>
          <p:cNvPicPr preferRelativeResize="0"/>
          <p:nvPr/>
        </p:nvPicPr>
        <p:blipFill rotWithShape="1">
          <a:blip r:embed="rId6">
            <a:alphaModFix/>
          </a:blip>
          <a:srcRect b="0" l="0" r="0" t="0"/>
          <a:stretch/>
        </p:blipFill>
        <p:spPr>
          <a:xfrm>
            <a:off x="251520" y="0"/>
            <a:ext cx="1196280" cy="1440160"/>
          </a:xfrm>
          <a:prstGeom prst="rect">
            <a:avLst/>
          </a:prstGeom>
          <a:noFill/>
          <a:ln>
            <a:noFill/>
          </a:ln>
        </p:spPr>
      </p:pic>
    </p:spTree>
  </p:cSld>
  <p:clrMapOvr>
    <a:masterClrMapping/>
  </p:clrMapOvr>
  <p:transition advClick="0" advTm="5000" spd="slow" p14:dur="2500">
    <p:blinds dir="ver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2" name="Shape 742"/>
        <p:cNvGrpSpPr/>
        <p:nvPr/>
      </p:nvGrpSpPr>
      <p:grpSpPr>
        <a:xfrm>
          <a:off x="0" y="0"/>
          <a:ext cx="0" cy="0"/>
          <a:chOff x="0" y="0"/>
          <a:chExt cx="0" cy="0"/>
        </a:xfrm>
      </p:grpSpPr>
      <p:sp>
        <p:nvSpPr>
          <p:cNvPr id="743" name="Google Shape;743;p43"/>
          <p:cNvSpPr/>
          <p:nvPr/>
        </p:nvSpPr>
        <p:spPr>
          <a:xfrm>
            <a:off x="1828799" y="304800"/>
            <a:ext cx="5257801" cy="669410"/>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26650" lIns="53325" spcFirstLastPara="1" rIns="53325" wrap="square" tIns="2665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Mr. Bhavin Bhatt </a:t>
            </a:r>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HR Head At L&amp;T Infotech</a:t>
            </a:r>
            <a:endParaRPr/>
          </a:p>
        </p:txBody>
      </p:sp>
      <p:pic>
        <p:nvPicPr>
          <p:cNvPr descr="539002_301024080042429_74557237_n.jpg" id="744" name="Google Shape;744;p43"/>
          <p:cNvPicPr preferRelativeResize="0"/>
          <p:nvPr/>
        </p:nvPicPr>
        <p:blipFill rotWithShape="1">
          <a:blip r:embed="rId4">
            <a:alphaModFix/>
          </a:blip>
          <a:srcRect b="-1193" l="37972" r="27124" t="14124"/>
          <a:stretch/>
        </p:blipFill>
        <p:spPr>
          <a:xfrm>
            <a:off x="5943600" y="1600200"/>
            <a:ext cx="2367722" cy="5029200"/>
          </a:xfrm>
          <a:prstGeom prst="rect">
            <a:avLst/>
          </a:prstGeom>
          <a:noFill/>
          <a:ln cap="sq" cmpd="thickThin" w="76200">
            <a:solidFill>
              <a:srgbClr val="000000"/>
            </a:solidFill>
            <a:prstDash val="solid"/>
            <a:miter lim="800000"/>
            <a:headEnd len="sm" w="sm" type="none"/>
            <a:tailEnd len="sm" w="sm" type="none"/>
          </a:ln>
        </p:spPr>
      </p:pic>
      <p:sp>
        <p:nvSpPr>
          <p:cNvPr id="745" name="Google Shape;745;p43"/>
          <p:cNvSpPr/>
          <p:nvPr/>
        </p:nvSpPr>
        <p:spPr>
          <a:xfrm>
            <a:off x="381000" y="1560255"/>
            <a:ext cx="5105400" cy="1938992"/>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dk1"/>
                </a:solidFill>
                <a:latin typeface="Cambria"/>
                <a:ea typeface="Cambria"/>
                <a:cs typeface="Cambria"/>
                <a:sym typeface="Cambria"/>
              </a:rPr>
              <a:t>Experience</a:t>
            </a:r>
            <a:endParaRPr/>
          </a:p>
          <a:p>
            <a:pPr indent="0" lvl="0" marL="0" marR="0" rtl="0" algn="l">
              <a:spcBef>
                <a:spcPts val="0"/>
              </a:spcBef>
              <a:spcAft>
                <a:spcPts val="0"/>
              </a:spcAft>
              <a:buNone/>
            </a:pPr>
            <a:r>
              <a:t/>
            </a:r>
            <a:endParaRPr b="1" sz="2000" u="sng">
              <a:solidFill>
                <a:schemeClr val="dk1"/>
              </a:solidFill>
              <a:latin typeface="Cambria"/>
              <a:ea typeface="Cambria"/>
              <a:cs typeface="Cambria"/>
              <a:sym typeface="Cambria"/>
            </a:endParaRPr>
          </a:p>
          <a:p>
            <a:pPr indent="-127000" lvl="0" marL="0" marR="0" rtl="0" algn="l">
              <a:spcBef>
                <a:spcPts val="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Manager – HR  L&amp;T Power</a:t>
            </a:r>
            <a:endParaRPr/>
          </a:p>
          <a:p>
            <a:pPr indent="0" lvl="0" marL="0" marR="0" rtl="0" algn="l">
              <a:spcBef>
                <a:spcPts val="0"/>
              </a:spcBef>
              <a:spcAft>
                <a:spcPts val="0"/>
              </a:spcAft>
              <a:buNone/>
            </a:pPr>
            <a:r>
              <a:t/>
            </a:r>
            <a:endParaRPr sz="2000">
              <a:solidFill>
                <a:schemeClr val="dk1"/>
              </a:solidFill>
              <a:latin typeface="Cambria"/>
              <a:ea typeface="Cambria"/>
              <a:cs typeface="Cambria"/>
              <a:sym typeface="Cambria"/>
            </a:endParaRPr>
          </a:p>
          <a:p>
            <a:pPr indent="-127000" lvl="0" marL="0" marR="0" rtl="0" algn="l">
              <a:spcBef>
                <a:spcPts val="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Planning Engineer Nokia Siemens Networks</a:t>
            </a:r>
            <a:endParaRPr sz="2000" u="sng">
              <a:solidFill>
                <a:schemeClr val="dk1"/>
              </a:solidFill>
              <a:latin typeface="Cambria"/>
              <a:ea typeface="Cambria"/>
              <a:cs typeface="Cambria"/>
              <a:sym typeface="Cambria"/>
            </a:endParaRPr>
          </a:p>
        </p:txBody>
      </p:sp>
      <p:pic>
        <p:nvPicPr>
          <p:cNvPr descr="541675_301024023375768_620026257_n.jpg" id="746" name="Google Shape;746;p43"/>
          <p:cNvPicPr preferRelativeResize="0"/>
          <p:nvPr/>
        </p:nvPicPr>
        <p:blipFill rotWithShape="1">
          <a:blip r:embed="rId5">
            <a:alphaModFix/>
          </a:blip>
          <a:srcRect b="30435" l="10704" r="39906" t="24452"/>
          <a:stretch/>
        </p:blipFill>
        <p:spPr>
          <a:xfrm>
            <a:off x="457200" y="3733800"/>
            <a:ext cx="4953000" cy="2869066"/>
          </a:xfrm>
          <a:prstGeom prst="rect">
            <a:avLst/>
          </a:prstGeom>
          <a:noFill/>
          <a:ln cap="sq" cmpd="thickThin" w="76200">
            <a:solidFill>
              <a:srgbClr val="000000"/>
            </a:solidFill>
            <a:prstDash val="solid"/>
            <a:miter lim="800000"/>
            <a:headEnd len="sm" w="sm" type="none"/>
            <a:tailEnd len="sm" w="sm" type="none"/>
          </a:ln>
        </p:spPr>
      </p:pic>
      <p:pic>
        <p:nvPicPr>
          <p:cNvPr descr="Larsen and Toubro Infotech Ltd Image" id="747" name="Google Shape;747;p43"/>
          <p:cNvPicPr preferRelativeResize="0"/>
          <p:nvPr/>
        </p:nvPicPr>
        <p:blipFill rotWithShape="1">
          <a:blip r:embed="rId6">
            <a:alphaModFix/>
          </a:blip>
          <a:srcRect b="0" l="0" r="0" t="0"/>
          <a:stretch/>
        </p:blipFill>
        <p:spPr>
          <a:xfrm>
            <a:off x="7315200" y="350478"/>
            <a:ext cx="1167714" cy="792522"/>
          </a:xfrm>
          <a:prstGeom prst="rect">
            <a:avLst/>
          </a:prstGeom>
          <a:noFill/>
          <a:ln>
            <a:noFill/>
          </a:ln>
        </p:spPr>
      </p:pic>
      <p:pic>
        <p:nvPicPr>
          <p:cNvPr descr="D:\desk\photo\Keystone  Final Logo.jpg" id="748" name="Google Shape;748;p43"/>
          <p:cNvPicPr preferRelativeResize="0"/>
          <p:nvPr/>
        </p:nvPicPr>
        <p:blipFill rotWithShape="1">
          <a:blip r:embed="rId7">
            <a:alphaModFix/>
          </a:blip>
          <a:srcRect b="0" l="0" r="0" t="0"/>
          <a:stretch/>
        </p:blipFill>
        <p:spPr>
          <a:xfrm>
            <a:off x="251520" y="0"/>
            <a:ext cx="1196280" cy="1440160"/>
          </a:xfrm>
          <a:prstGeom prst="rect">
            <a:avLst/>
          </a:prstGeom>
          <a:noFill/>
          <a:ln>
            <a:noFill/>
          </a:ln>
        </p:spPr>
      </p:pic>
    </p:spTree>
  </p:cSld>
  <p:clrMapOvr>
    <a:masterClrMapping/>
  </p:clrMapOvr>
  <p:transition advClick="0" advTm="5000" spd="slow" p14:dur="2500">
    <p:blinds dir="ver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2" name="Shape 752"/>
        <p:cNvGrpSpPr/>
        <p:nvPr/>
      </p:nvGrpSpPr>
      <p:grpSpPr>
        <a:xfrm>
          <a:off x="0" y="0"/>
          <a:ext cx="0" cy="0"/>
          <a:chOff x="0" y="0"/>
          <a:chExt cx="0" cy="0"/>
        </a:xfrm>
      </p:grpSpPr>
      <p:sp>
        <p:nvSpPr>
          <p:cNvPr id="753" name="Google Shape;753;p44"/>
          <p:cNvSpPr txBox="1"/>
          <p:nvPr>
            <p:ph type="title"/>
          </p:nvPr>
        </p:nvSpPr>
        <p:spPr>
          <a:xfrm>
            <a:off x="1691680" y="332656"/>
            <a:ext cx="7166248" cy="1007242"/>
          </a:xfrm>
          <a:prstGeom prst="rect">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sz="3600">
                <a:solidFill>
                  <a:schemeClr val="dk1"/>
                </a:solidFill>
                <a:latin typeface="Calibri"/>
                <a:ea typeface="Calibri"/>
                <a:cs typeface="Calibri"/>
                <a:sym typeface="Calibri"/>
              </a:rPr>
              <a:t>Training &amp; Placement cell Achievements</a:t>
            </a:r>
            <a:endParaRPr/>
          </a:p>
        </p:txBody>
      </p:sp>
      <p:sp>
        <p:nvSpPr>
          <p:cNvPr id="754" name="Google Shape;754;p44"/>
          <p:cNvSpPr txBox="1"/>
          <p:nvPr>
            <p:ph idx="1" type="body"/>
          </p:nvPr>
        </p:nvSpPr>
        <p:spPr>
          <a:xfrm>
            <a:off x="539552" y="1411035"/>
            <a:ext cx="8318376" cy="5114309"/>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50000"/>
              </a:lnSpc>
              <a:spcBef>
                <a:spcPts val="0"/>
              </a:spcBef>
              <a:spcAft>
                <a:spcPts val="0"/>
              </a:spcAft>
              <a:buClr>
                <a:schemeClr val="dk1"/>
              </a:buClr>
              <a:buSzPts val="1800"/>
              <a:buFont typeface="Noto Sans Symbols"/>
              <a:buChar char="❖"/>
            </a:pPr>
            <a:r>
              <a:rPr b="1" lang="en-US" sz="1800"/>
              <a:t>Total offers till date (Last 5 Years-2017 to 2022) : 475</a:t>
            </a:r>
            <a:endParaRPr/>
          </a:p>
          <a:p>
            <a:pPr indent="-342900" lvl="0" marL="342900" rtl="0" algn="l">
              <a:lnSpc>
                <a:spcPct val="150000"/>
              </a:lnSpc>
              <a:spcBef>
                <a:spcPts val="360"/>
              </a:spcBef>
              <a:spcAft>
                <a:spcPts val="0"/>
              </a:spcAft>
              <a:buClr>
                <a:schemeClr val="dk1"/>
              </a:buClr>
              <a:buSzPts val="1800"/>
              <a:buFont typeface="Noto Sans Symbols"/>
              <a:buChar char="❖"/>
            </a:pPr>
            <a:r>
              <a:rPr b="1" lang="en-US" sz="1800"/>
              <a:t>Opportunity provided to students with Highest salary : 30 Lacs.</a:t>
            </a:r>
            <a:endParaRPr/>
          </a:p>
          <a:p>
            <a:pPr indent="-342900" lvl="0" marL="342900" rtl="0" algn="l">
              <a:lnSpc>
                <a:spcPct val="150000"/>
              </a:lnSpc>
              <a:spcBef>
                <a:spcPts val="360"/>
              </a:spcBef>
              <a:spcAft>
                <a:spcPts val="0"/>
              </a:spcAft>
              <a:buClr>
                <a:schemeClr val="dk1"/>
              </a:buClr>
              <a:buSzPts val="1800"/>
              <a:buFont typeface="Noto Sans Symbols"/>
              <a:buChar char="❖"/>
            </a:pPr>
            <a:r>
              <a:rPr b="1" lang="en-US" sz="1800"/>
              <a:t>Recruitment Drives each year : Around 150 (online + Offline)</a:t>
            </a:r>
            <a:endParaRPr/>
          </a:p>
          <a:p>
            <a:pPr indent="-342900" lvl="0" marL="342900" rtl="0" algn="just">
              <a:lnSpc>
                <a:spcPct val="150000"/>
              </a:lnSpc>
              <a:spcBef>
                <a:spcPts val="360"/>
              </a:spcBef>
              <a:spcAft>
                <a:spcPts val="0"/>
              </a:spcAft>
              <a:buClr>
                <a:schemeClr val="dk1"/>
              </a:buClr>
              <a:buSzPts val="1800"/>
              <a:buFont typeface="Noto Sans Symbols"/>
              <a:buChar char="❖"/>
            </a:pPr>
            <a:r>
              <a:rPr b="1" lang="en-US" sz="1800"/>
              <a:t>Practically all the companies in Pune region are recruiting our students including IT Companies like INFOSYS, TCS, TECH MAHINDRA,  CAP GEMINI,  KPIT, COGNIZANT, ATOS SYNTEL, PERSISTENT, FUJITSU, WIPRO and many others recruit students of KSE. </a:t>
            </a:r>
            <a:endParaRPr/>
          </a:p>
          <a:p>
            <a:pPr indent="-342900" lvl="0" marL="342900" rtl="0" algn="just">
              <a:lnSpc>
                <a:spcPct val="150000"/>
              </a:lnSpc>
              <a:spcBef>
                <a:spcPts val="360"/>
              </a:spcBef>
              <a:spcAft>
                <a:spcPts val="0"/>
              </a:spcAft>
              <a:buClr>
                <a:schemeClr val="dk1"/>
              </a:buClr>
              <a:buSzPts val="1800"/>
              <a:buFont typeface="Noto Sans Symbols"/>
              <a:buChar char="❖"/>
            </a:pPr>
            <a:r>
              <a:rPr b="1" lang="en-US" sz="1800"/>
              <a:t>Reputed core companies like FORCE MOTOR, TATA TECHNOLOGIES, KNORR-BREMSE, MAHLE ANAND, GODREJ, KSB PUMPS, ALFA LAVAL, GE, VOLKSWAGEN, ATLAS COPCO, FORBES MARSHALL, TATA COMMUNICATION, TETRA PAK, KONECRANES, KIRLOSKAR, SIEMENS, SKF, THYSSENKRUPP INDUSTRIES, TATA PROJECTS LTD, L&amp;T TECHNOLOGIES and many others recruit students of KSE.</a:t>
            </a:r>
            <a:endParaRPr/>
          </a:p>
          <a:p>
            <a:pPr indent="-139700" lvl="0" marL="342900" rtl="0" algn="l">
              <a:spcBef>
                <a:spcPts val="640"/>
              </a:spcBef>
              <a:spcAft>
                <a:spcPts val="0"/>
              </a:spcAft>
              <a:buClr>
                <a:schemeClr val="dk1"/>
              </a:buClr>
              <a:buSzPts val="3200"/>
              <a:buNone/>
            </a:pPr>
            <a:r>
              <a:t/>
            </a:r>
            <a:endParaRPr/>
          </a:p>
        </p:txBody>
      </p:sp>
      <p:pic>
        <p:nvPicPr>
          <p:cNvPr descr="D:\desk\photo\Keystone  Final Logo.jpg" id="755" name="Google Shape;755;p44"/>
          <p:cNvPicPr preferRelativeResize="0"/>
          <p:nvPr/>
        </p:nvPicPr>
        <p:blipFill rotWithShape="1">
          <a:blip r:embed="rId4">
            <a:alphaModFix/>
          </a:blip>
          <a:srcRect b="0" l="0" r="0" t="0"/>
          <a:stretch/>
        </p:blipFill>
        <p:spPr>
          <a:xfrm>
            <a:off x="0" y="188640"/>
            <a:ext cx="1196280" cy="1269630"/>
          </a:xfrm>
          <a:prstGeom prst="rect">
            <a:avLst/>
          </a:prstGeom>
          <a:noFill/>
          <a:ln>
            <a:noFill/>
          </a:ln>
        </p:spPr>
      </p:pic>
      <p:sp>
        <p:nvSpPr>
          <p:cNvPr id="756" name="Google Shape;756;p44"/>
          <p:cNvSpPr txBox="1"/>
          <p:nvPr/>
        </p:nvSpPr>
        <p:spPr>
          <a:xfrm>
            <a:off x="1259632" y="548680"/>
            <a:ext cx="74168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0" name="Shape 760"/>
        <p:cNvGrpSpPr/>
        <p:nvPr/>
      </p:nvGrpSpPr>
      <p:grpSpPr>
        <a:xfrm>
          <a:off x="0" y="0"/>
          <a:ext cx="0" cy="0"/>
          <a:chOff x="0" y="0"/>
          <a:chExt cx="0" cy="0"/>
        </a:xfrm>
      </p:grpSpPr>
      <p:pic>
        <p:nvPicPr>
          <p:cNvPr descr="C:\Users\Admin\Desktop\00.jpg" id="761" name="Google Shape;761;p45"/>
          <p:cNvPicPr preferRelativeResize="0"/>
          <p:nvPr/>
        </p:nvPicPr>
        <p:blipFill rotWithShape="1">
          <a:blip r:embed="rId4">
            <a:alphaModFix/>
          </a:blip>
          <a:srcRect b="0" l="0" r="0" t="0"/>
          <a:stretch/>
        </p:blipFill>
        <p:spPr>
          <a:xfrm>
            <a:off x="2051720" y="260648"/>
            <a:ext cx="5025136" cy="6369891"/>
          </a:xfrm>
          <a:prstGeom prst="rect">
            <a:avLst/>
          </a:prstGeom>
          <a:noFill/>
          <a:ln cap="sq" cmpd="thickThin" w="38100">
            <a:solidFill>
              <a:srgbClr val="000000"/>
            </a:solidFill>
            <a:prstDash val="solid"/>
            <a:miter lim="800000"/>
            <a:headEnd len="sm" w="sm" type="none"/>
            <a:tailEnd len="sm" w="sm" type="none"/>
          </a:ln>
        </p:spPr>
      </p:pic>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5" name="Shape 765"/>
        <p:cNvGrpSpPr/>
        <p:nvPr/>
      </p:nvGrpSpPr>
      <p:grpSpPr>
        <a:xfrm>
          <a:off x="0" y="0"/>
          <a:ext cx="0" cy="0"/>
          <a:chOff x="0" y="0"/>
          <a:chExt cx="0" cy="0"/>
        </a:xfrm>
      </p:grpSpPr>
      <p:sp>
        <p:nvSpPr>
          <p:cNvPr id="766" name="Google Shape;766;p46"/>
          <p:cNvSpPr/>
          <p:nvPr/>
        </p:nvSpPr>
        <p:spPr>
          <a:xfrm>
            <a:off x="7559824" y="1196752"/>
            <a:ext cx="1044624" cy="864096"/>
          </a:xfrm>
          <a:prstGeom prst="hexagon">
            <a:avLst>
              <a:gd fmla="val 25000" name="adj"/>
              <a:gd fmla="val 115470" name="vf"/>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E&amp;TC </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37</a:t>
            </a:r>
            <a:endParaRPr sz="1600">
              <a:solidFill>
                <a:schemeClr val="dk1"/>
              </a:solidFill>
              <a:latin typeface="Calibri"/>
              <a:ea typeface="Calibri"/>
              <a:cs typeface="Calibri"/>
              <a:sym typeface="Calibri"/>
            </a:endParaRPr>
          </a:p>
        </p:txBody>
      </p:sp>
      <p:sp>
        <p:nvSpPr>
          <p:cNvPr id="767" name="Google Shape;767;p46"/>
          <p:cNvSpPr/>
          <p:nvPr/>
        </p:nvSpPr>
        <p:spPr>
          <a:xfrm>
            <a:off x="6767736" y="1196752"/>
            <a:ext cx="1008112" cy="864096"/>
          </a:xfrm>
          <a:prstGeom prst="hexagon">
            <a:avLst>
              <a:gd fmla="val 25000" name="adj"/>
              <a:gd fmla="val 115470" name="vf"/>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COMP</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42</a:t>
            </a:r>
            <a:endParaRPr sz="1400">
              <a:solidFill>
                <a:schemeClr val="dk1"/>
              </a:solidFill>
              <a:latin typeface="Calibri"/>
              <a:ea typeface="Calibri"/>
              <a:cs typeface="Calibri"/>
              <a:sym typeface="Calibri"/>
            </a:endParaRPr>
          </a:p>
        </p:txBody>
      </p:sp>
      <p:sp>
        <p:nvSpPr>
          <p:cNvPr id="768" name="Google Shape;768;p46"/>
          <p:cNvSpPr/>
          <p:nvPr/>
        </p:nvSpPr>
        <p:spPr>
          <a:xfrm>
            <a:off x="3959424" y="1196752"/>
            <a:ext cx="2160240" cy="792088"/>
          </a:xfrm>
          <a:prstGeom prst="rect">
            <a:avLst/>
          </a:prstGeom>
          <a:solidFill>
            <a:srgbClr val="FBD4B4"/>
          </a:solidFill>
          <a:ln cap="flat" cmpd="sng" w="25400">
            <a:solidFill>
              <a:srgbClr val="FABF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1D1B10"/>
                </a:solidFill>
                <a:latin typeface="Calibri"/>
                <a:ea typeface="Calibri"/>
                <a:cs typeface="Calibri"/>
                <a:sym typeface="Calibri"/>
              </a:rPr>
              <a:t>Academic Year</a:t>
            </a:r>
            <a:endParaRPr/>
          </a:p>
          <a:p>
            <a:pPr indent="0" lvl="0" marL="0" marR="0" rtl="0" algn="ctr">
              <a:spcBef>
                <a:spcPts val="0"/>
              </a:spcBef>
              <a:spcAft>
                <a:spcPts val="0"/>
              </a:spcAft>
              <a:buNone/>
            </a:pPr>
            <a:r>
              <a:rPr lang="en-US" sz="2000">
                <a:solidFill>
                  <a:srgbClr val="1D1B10"/>
                </a:solidFill>
                <a:latin typeface="Calibri"/>
                <a:ea typeface="Calibri"/>
                <a:cs typeface="Calibri"/>
                <a:sym typeface="Calibri"/>
              </a:rPr>
              <a:t>2017-2018</a:t>
            </a:r>
            <a:endParaRPr/>
          </a:p>
        </p:txBody>
      </p:sp>
      <p:sp>
        <p:nvSpPr>
          <p:cNvPr id="769" name="Google Shape;769;p46"/>
          <p:cNvSpPr/>
          <p:nvPr/>
        </p:nvSpPr>
        <p:spPr>
          <a:xfrm>
            <a:off x="143000" y="2060848"/>
            <a:ext cx="3096344" cy="3816424"/>
          </a:xfrm>
          <a:prstGeom prst="ellipse">
            <a:avLst/>
          </a:prstGeom>
          <a:solidFill>
            <a:srgbClr val="D6E3BC"/>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 name="Google Shape;770;p46"/>
          <p:cNvSpPr/>
          <p:nvPr/>
        </p:nvSpPr>
        <p:spPr>
          <a:xfrm>
            <a:off x="503040" y="2564904"/>
            <a:ext cx="2376264" cy="2880320"/>
          </a:xfrm>
          <a:prstGeom prst="ellipse">
            <a:avLst/>
          </a:prstGeom>
          <a:solidFill>
            <a:srgbClr val="92D050"/>
          </a:solidFill>
          <a:ln cap="flat" cmpd="sng" w="25400">
            <a:solidFill>
              <a:srgbClr val="88E92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1D1B10"/>
                </a:solidFill>
                <a:latin typeface="Calibri"/>
                <a:ea typeface="Calibri"/>
                <a:cs typeface="Calibri"/>
                <a:sym typeface="Calibri"/>
              </a:rPr>
              <a:t>Number of Students Graduated </a:t>
            </a:r>
            <a:endParaRPr sz="2400">
              <a:solidFill>
                <a:srgbClr val="1D1B10"/>
              </a:solidFill>
              <a:latin typeface="Calibri"/>
              <a:ea typeface="Calibri"/>
              <a:cs typeface="Calibri"/>
              <a:sym typeface="Calibri"/>
            </a:endParaRPr>
          </a:p>
        </p:txBody>
      </p:sp>
      <p:sp>
        <p:nvSpPr>
          <p:cNvPr id="771" name="Google Shape;771;p46"/>
          <p:cNvSpPr/>
          <p:nvPr/>
        </p:nvSpPr>
        <p:spPr>
          <a:xfrm>
            <a:off x="3455368" y="1124744"/>
            <a:ext cx="792088" cy="936104"/>
          </a:xfrm>
          <a:prstGeom prst="ellipse">
            <a:avLst/>
          </a:prstGeom>
          <a:solidFill>
            <a:srgbClr val="FABF8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D1B10"/>
                </a:solidFill>
                <a:latin typeface="Calibri"/>
                <a:ea typeface="Calibri"/>
                <a:cs typeface="Calibri"/>
                <a:sym typeface="Calibri"/>
              </a:rPr>
              <a:t>181</a:t>
            </a:r>
            <a:endParaRPr sz="1800">
              <a:solidFill>
                <a:srgbClr val="1D1B10"/>
              </a:solidFill>
              <a:latin typeface="Calibri"/>
              <a:ea typeface="Calibri"/>
              <a:cs typeface="Calibri"/>
              <a:sym typeface="Calibri"/>
            </a:endParaRPr>
          </a:p>
        </p:txBody>
      </p:sp>
      <p:sp>
        <p:nvSpPr>
          <p:cNvPr id="772" name="Google Shape;772;p46"/>
          <p:cNvSpPr/>
          <p:nvPr/>
        </p:nvSpPr>
        <p:spPr>
          <a:xfrm>
            <a:off x="4319464" y="2348880"/>
            <a:ext cx="2304256" cy="792088"/>
          </a:xfrm>
          <a:prstGeom prst="rect">
            <a:avLst/>
          </a:prstGeom>
          <a:solidFill>
            <a:srgbClr val="B2A0C7"/>
          </a:solidFill>
          <a:ln cap="flat" cmpd="sng" w="25400">
            <a:solidFill>
              <a:srgbClr val="B2A0C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1D1B10"/>
                </a:solidFill>
                <a:latin typeface="Calibri"/>
                <a:ea typeface="Calibri"/>
                <a:cs typeface="Calibri"/>
                <a:sym typeface="Calibri"/>
              </a:rPr>
              <a:t>Academic Year</a:t>
            </a:r>
            <a:endParaRPr/>
          </a:p>
          <a:p>
            <a:pPr indent="0" lvl="0" marL="0" marR="0" rtl="0" algn="ctr">
              <a:spcBef>
                <a:spcPts val="0"/>
              </a:spcBef>
              <a:spcAft>
                <a:spcPts val="0"/>
              </a:spcAft>
              <a:buNone/>
            </a:pPr>
            <a:r>
              <a:rPr lang="en-US" sz="2000">
                <a:solidFill>
                  <a:srgbClr val="1D1B10"/>
                </a:solidFill>
                <a:latin typeface="Calibri"/>
                <a:ea typeface="Calibri"/>
                <a:cs typeface="Calibri"/>
                <a:sym typeface="Calibri"/>
              </a:rPr>
              <a:t>2018-2019</a:t>
            </a:r>
            <a:endParaRPr sz="2000">
              <a:solidFill>
                <a:srgbClr val="1D1B10"/>
              </a:solidFill>
              <a:latin typeface="Calibri"/>
              <a:ea typeface="Calibri"/>
              <a:cs typeface="Calibri"/>
              <a:sym typeface="Calibri"/>
            </a:endParaRPr>
          </a:p>
        </p:txBody>
      </p:sp>
      <p:sp>
        <p:nvSpPr>
          <p:cNvPr id="773" name="Google Shape;773;p46"/>
          <p:cNvSpPr/>
          <p:nvPr/>
        </p:nvSpPr>
        <p:spPr>
          <a:xfrm>
            <a:off x="3887416" y="2204864"/>
            <a:ext cx="792088" cy="1008112"/>
          </a:xfrm>
          <a:prstGeom prst="ellipse">
            <a:avLst/>
          </a:prstGeom>
          <a:solidFill>
            <a:srgbClr val="B2A0C7"/>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D1B10"/>
                </a:solidFill>
                <a:latin typeface="Calibri"/>
                <a:ea typeface="Calibri"/>
                <a:cs typeface="Calibri"/>
                <a:sym typeface="Calibri"/>
              </a:rPr>
              <a:t>249</a:t>
            </a:r>
            <a:endParaRPr sz="1800">
              <a:solidFill>
                <a:srgbClr val="1D1B10"/>
              </a:solidFill>
              <a:latin typeface="Calibri"/>
              <a:ea typeface="Calibri"/>
              <a:cs typeface="Calibri"/>
              <a:sym typeface="Calibri"/>
            </a:endParaRPr>
          </a:p>
        </p:txBody>
      </p:sp>
      <p:sp>
        <p:nvSpPr>
          <p:cNvPr id="774" name="Google Shape;774;p46"/>
          <p:cNvSpPr/>
          <p:nvPr/>
        </p:nvSpPr>
        <p:spPr>
          <a:xfrm>
            <a:off x="4463480" y="3573016"/>
            <a:ext cx="2520280" cy="720080"/>
          </a:xfrm>
          <a:prstGeom prst="rect">
            <a:avLst/>
          </a:prstGeom>
          <a:solidFill>
            <a:srgbClr val="538CD5"/>
          </a:solidFill>
          <a:ln cap="flat" cmpd="sng" w="2540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1D1B10"/>
                </a:solidFill>
                <a:latin typeface="Calibri"/>
                <a:ea typeface="Calibri"/>
                <a:cs typeface="Calibri"/>
                <a:sym typeface="Calibri"/>
              </a:rPr>
              <a:t>     </a:t>
            </a:r>
            <a:r>
              <a:rPr lang="en-US" sz="2000">
                <a:solidFill>
                  <a:srgbClr val="1D1B10"/>
                </a:solidFill>
                <a:latin typeface="Calibri"/>
                <a:ea typeface="Calibri"/>
                <a:cs typeface="Calibri"/>
                <a:sym typeface="Calibri"/>
              </a:rPr>
              <a:t>Academic Year</a:t>
            </a:r>
            <a:endParaRPr/>
          </a:p>
          <a:p>
            <a:pPr indent="0" lvl="0" marL="0" marR="0" rtl="0" algn="ctr">
              <a:spcBef>
                <a:spcPts val="0"/>
              </a:spcBef>
              <a:spcAft>
                <a:spcPts val="0"/>
              </a:spcAft>
              <a:buNone/>
            </a:pPr>
            <a:r>
              <a:rPr lang="en-US" sz="2000">
                <a:solidFill>
                  <a:srgbClr val="1D1B10"/>
                </a:solidFill>
                <a:latin typeface="Calibri"/>
                <a:ea typeface="Calibri"/>
                <a:cs typeface="Calibri"/>
                <a:sym typeface="Calibri"/>
              </a:rPr>
              <a:t>2019-2020</a:t>
            </a:r>
            <a:endParaRPr sz="2000">
              <a:solidFill>
                <a:srgbClr val="1D1B10"/>
              </a:solidFill>
              <a:latin typeface="Calibri"/>
              <a:ea typeface="Calibri"/>
              <a:cs typeface="Calibri"/>
              <a:sym typeface="Calibri"/>
            </a:endParaRPr>
          </a:p>
        </p:txBody>
      </p:sp>
      <p:sp>
        <p:nvSpPr>
          <p:cNvPr id="775" name="Google Shape;775;p46"/>
          <p:cNvSpPr/>
          <p:nvPr/>
        </p:nvSpPr>
        <p:spPr>
          <a:xfrm>
            <a:off x="4031432" y="3429000"/>
            <a:ext cx="792088" cy="936104"/>
          </a:xfrm>
          <a:prstGeom prst="ellipse">
            <a:avLst/>
          </a:prstGeom>
          <a:solidFill>
            <a:srgbClr val="538CD5"/>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D1B10"/>
                </a:solidFill>
                <a:latin typeface="Calibri"/>
                <a:ea typeface="Calibri"/>
                <a:cs typeface="Calibri"/>
                <a:sym typeface="Calibri"/>
              </a:rPr>
              <a:t>206</a:t>
            </a:r>
            <a:endParaRPr sz="1800">
              <a:solidFill>
                <a:srgbClr val="1D1B10"/>
              </a:solidFill>
              <a:latin typeface="Calibri"/>
              <a:ea typeface="Calibri"/>
              <a:cs typeface="Calibri"/>
              <a:sym typeface="Calibri"/>
            </a:endParaRPr>
          </a:p>
        </p:txBody>
      </p:sp>
      <p:sp>
        <p:nvSpPr>
          <p:cNvPr id="776" name="Google Shape;776;p46"/>
          <p:cNvSpPr/>
          <p:nvPr/>
        </p:nvSpPr>
        <p:spPr>
          <a:xfrm>
            <a:off x="4319464" y="4725144"/>
            <a:ext cx="2376264" cy="792088"/>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1D1B10"/>
                </a:solidFill>
                <a:latin typeface="Calibri"/>
                <a:ea typeface="Calibri"/>
                <a:cs typeface="Calibri"/>
                <a:sym typeface="Calibri"/>
              </a:rPr>
              <a:t>Academic Year</a:t>
            </a:r>
            <a:endParaRPr/>
          </a:p>
          <a:p>
            <a:pPr indent="0" lvl="0" marL="0" marR="0" rtl="0" algn="ctr">
              <a:spcBef>
                <a:spcPts val="0"/>
              </a:spcBef>
              <a:spcAft>
                <a:spcPts val="0"/>
              </a:spcAft>
              <a:buNone/>
            </a:pPr>
            <a:r>
              <a:rPr lang="en-US" sz="2000">
                <a:solidFill>
                  <a:srgbClr val="1D1B10"/>
                </a:solidFill>
                <a:latin typeface="Calibri"/>
                <a:ea typeface="Calibri"/>
                <a:cs typeface="Calibri"/>
                <a:sym typeface="Calibri"/>
              </a:rPr>
              <a:t>2020-2021</a:t>
            </a:r>
            <a:endParaRPr sz="2000">
              <a:solidFill>
                <a:srgbClr val="1D1B10"/>
              </a:solidFill>
              <a:latin typeface="Calibri"/>
              <a:ea typeface="Calibri"/>
              <a:cs typeface="Calibri"/>
              <a:sym typeface="Calibri"/>
            </a:endParaRPr>
          </a:p>
        </p:txBody>
      </p:sp>
      <p:sp>
        <p:nvSpPr>
          <p:cNvPr id="777" name="Google Shape;777;p46"/>
          <p:cNvSpPr/>
          <p:nvPr/>
        </p:nvSpPr>
        <p:spPr>
          <a:xfrm>
            <a:off x="3815408" y="4581128"/>
            <a:ext cx="792088" cy="936104"/>
          </a:xfrm>
          <a:prstGeom prst="ellipse">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D1B10"/>
                </a:solidFill>
                <a:latin typeface="Calibri"/>
                <a:ea typeface="Calibri"/>
                <a:cs typeface="Calibri"/>
                <a:sym typeface="Calibri"/>
              </a:rPr>
              <a:t>182</a:t>
            </a:r>
            <a:endParaRPr sz="1800">
              <a:solidFill>
                <a:srgbClr val="1D1B10"/>
              </a:solidFill>
              <a:latin typeface="Calibri"/>
              <a:ea typeface="Calibri"/>
              <a:cs typeface="Calibri"/>
              <a:sym typeface="Calibri"/>
            </a:endParaRPr>
          </a:p>
        </p:txBody>
      </p:sp>
      <p:sp>
        <p:nvSpPr>
          <p:cNvPr id="778" name="Google Shape;778;p46"/>
          <p:cNvSpPr/>
          <p:nvPr/>
        </p:nvSpPr>
        <p:spPr>
          <a:xfrm>
            <a:off x="3959424" y="5805264"/>
            <a:ext cx="2160240" cy="792088"/>
          </a:xfrm>
          <a:prstGeom prst="rect">
            <a:avLst/>
          </a:prstGeom>
          <a:solidFill>
            <a:srgbClr val="FFC000"/>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1D1B10"/>
                </a:solidFill>
                <a:latin typeface="Calibri"/>
                <a:ea typeface="Calibri"/>
                <a:cs typeface="Calibri"/>
                <a:sym typeface="Calibri"/>
              </a:rPr>
              <a:t>Academic Year</a:t>
            </a:r>
            <a:endParaRPr/>
          </a:p>
          <a:p>
            <a:pPr indent="0" lvl="0" marL="0" marR="0" rtl="0" algn="ctr">
              <a:spcBef>
                <a:spcPts val="0"/>
              </a:spcBef>
              <a:spcAft>
                <a:spcPts val="0"/>
              </a:spcAft>
              <a:buNone/>
            </a:pPr>
            <a:r>
              <a:rPr lang="en-US" sz="2000">
                <a:solidFill>
                  <a:srgbClr val="1D1B10"/>
                </a:solidFill>
                <a:latin typeface="Calibri"/>
                <a:ea typeface="Calibri"/>
                <a:cs typeface="Calibri"/>
                <a:sym typeface="Calibri"/>
              </a:rPr>
              <a:t>2021-2022</a:t>
            </a:r>
            <a:endParaRPr sz="2000">
              <a:solidFill>
                <a:srgbClr val="1D1B10"/>
              </a:solidFill>
              <a:latin typeface="Calibri"/>
              <a:ea typeface="Calibri"/>
              <a:cs typeface="Calibri"/>
              <a:sym typeface="Calibri"/>
            </a:endParaRPr>
          </a:p>
        </p:txBody>
      </p:sp>
      <p:sp>
        <p:nvSpPr>
          <p:cNvPr id="779" name="Google Shape;779;p46"/>
          <p:cNvSpPr/>
          <p:nvPr/>
        </p:nvSpPr>
        <p:spPr>
          <a:xfrm>
            <a:off x="3311352" y="5633864"/>
            <a:ext cx="864096" cy="1008112"/>
          </a:xfrm>
          <a:prstGeom prst="ellipse">
            <a:avLst/>
          </a:prstGeom>
          <a:solidFill>
            <a:srgbClr val="FFC000"/>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1D1B10"/>
                </a:solidFill>
                <a:latin typeface="Calibri"/>
                <a:ea typeface="Calibri"/>
                <a:cs typeface="Calibri"/>
                <a:sym typeface="Calibri"/>
              </a:rPr>
              <a:t>219</a:t>
            </a:r>
            <a:endParaRPr sz="2000">
              <a:solidFill>
                <a:srgbClr val="1D1B10"/>
              </a:solidFill>
              <a:latin typeface="Calibri"/>
              <a:ea typeface="Calibri"/>
              <a:cs typeface="Calibri"/>
              <a:sym typeface="Calibri"/>
            </a:endParaRPr>
          </a:p>
        </p:txBody>
      </p:sp>
      <p:cxnSp>
        <p:nvCxnSpPr>
          <p:cNvPr id="780" name="Google Shape;780;p46"/>
          <p:cNvCxnSpPr/>
          <p:nvPr/>
        </p:nvCxnSpPr>
        <p:spPr>
          <a:xfrm flipH="1" rot="10800000">
            <a:off x="2375248" y="1772816"/>
            <a:ext cx="1080120" cy="432048"/>
          </a:xfrm>
          <a:prstGeom prst="straightConnector1">
            <a:avLst/>
          </a:prstGeom>
          <a:noFill/>
          <a:ln cap="flat" cmpd="sng" w="9525">
            <a:solidFill>
              <a:srgbClr val="538CD5"/>
            </a:solidFill>
            <a:prstDash val="solid"/>
            <a:round/>
            <a:headEnd len="sm" w="sm" type="none"/>
            <a:tailEnd len="med" w="med" type="stealth"/>
          </a:ln>
        </p:spPr>
      </p:cxnSp>
      <p:cxnSp>
        <p:nvCxnSpPr>
          <p:cNvPr id="781" name="Google Shape;781;p46"/>
          <p:cNvCxnSpPr>
            <a:endCxn id="773" idx="2"/>
          </p:cNvCxnSpPr>
          <p:nvPr/>
        </p:nvCxnSpPr>
        <p:spPr>
          <a:xfrm flipH="1" rot="10800000">
            <a:off x="3023416" y="2708920"/>
            <a:ext cx="864000" cy="288000"/>
          </a:xfrm>
          <a:prstGeom prst="straightConnector1">
            <a:avLst/>
          </a:prstGeom>
          <a:noFill/>
          <a:ln cap="flat" cmpd="sng" w="9525">
            <a:solidFill>
              <a:srgbClr val="538CD5"/>
            </a:solidFill>
            <a:prstDash val="solid"/>
            <a:round/>
            <a:headEnd len="sm" w="sm" type="none"/>
            <a:tailEnd len="med" w="med" type="stealth"/>
          </a:ln>
        </p:spPr>
      </p:cxnSp>
      <p:cxnSp>
        <p:nvCxnSpPr>
          <p:cNvPr id="782" name="Google Shape;782;p46"/>
          <p:cNvCxnSpPr>
            <a:endCxn id="775" idx="2"/>
          </p:cNvCxnSpPr>
          <p:nvPr/>
        </p:nvCxnSpPr>
        <p:spPr>
          <a:xfrm>
            <a:off x="3239432" y="3861052"/>
            <a:ext cx="792000" cy="36000"/>
          </a:xfrm>
          <a:prstGeom prst="straightConnector1">
            <a:avLst/>
          </a:prstGeom>
          <a:noFill/>
          <a:ln cap="flat" cmpd="sng" w="9525">
            <a:solidFill>
              <a:srgbClr val="538CD5"/>
            </a:solidFill>
            <a:prstDash val="solid"/>
            <a:round/>
            <a:headEnd len="sm" w="sm" type="none"/>
            <a:tailEnd len="med" w="med" type="stealth"/>
          </a:ln>
        </p:spPr>
      </p:cxnSp>
      <p:cxnSp>
        <p:nvCxnSpPr>
          <p:cNvPr id="783" name="Google Shape;783;p46"/>
          <p:cNvCxnSpPr>
            <a:endCxn id="777" idx="2"/>
          </p:cNvCxnSpPr>
          <p:nvPr/>
        </p:nvCxnSpPr>
        <p:spPr>
          <a:xfrm>
            <a:off x="3095408" y="4797180"/>
            <a:ext cx="720000" cy="252000"/>
          </a:xfrm>
          <a:prstGeom prst="straightConnector1">
            <a:avLst/>
          </a:prstGeom>
          <a:noFill/>
          <a:ln cap="flat" cmpd="sng" w="9525">
            <a:solidFill>
              <a:srgbClr val="538CD5"/>
            </a:solidFill>
            <a:prstDash val="solid"/>
            <a:round/>
            <a:headEnd len="sm" w="sm" type="none"/>
            <a:tailEnd len="med" w="med" type="stealth"/>
          </a:ln>
        </p:spPr>
      </p:cxnSp>
      <p:cxnSp>
        <p:nvCxnSpPr>
          <p:cNvPr id="784" name="Google Shape;784;p46"/>
          <p:cNvCxnSpPr>
            <a:endCxn id="779" idx="2"/>
          </p:cNvCxnSpPr>
          <p:nvPr/>
        </p:nvCxnSpPr>
        <p:spPr>
          <a:xfrm>
            <a:off x="2447352" y="5661220"/>
            <a:ext cx="864000" cy="476700"/>
          </a:xfrm>
          <a:prstGeom prst="straightConnector1">
            <a:avLst/>
          </a:prstGeom>
          <a:noFill/>
          <a:ln cap="flat" cmpd="sng" w="9525">
            <a:solidFill>
              <a:srgbClr val="538CD5"/>
            </a:solidFill>
            <a:prstDash val="solid"/>
            <a:round/>
            <a:headEnd len="sm" w="sm" type="none"/>
            <a:tailEnd len="med" w="med" type="stealth"/>
          </a:ln>
        </p:spPr>
      </p:cxnSp>
      <p:pic>
        <p:nvPicPr>
          <p:cNvPr descr="D:\desk\photo\Keystone  Final Logo.jpg" id="785" name="Google Shape;785;p46"/>
          <p:cNvPicPr preferRelativeResize="0"/>
          <p:nvPr/>
        </p:nvPicPr>
        <p:blipFill rotWithShape="1">
          <a:blip r:embed="rId4">
            <a:alphaModFix/>
          </a:blip>
          <a:srcRect b="0" l="0" r="0" t="0"/>
          <a:stretch/>
        </p:blipFill>
        <p:spPr>
          <a:xfrm>
            <a:off x="0" y="0"/>
            <a:ext cx="1196280" cy="1440160"/>
          </a:xfrm>
          <a:prstGeom prst="rect">
            <a:avLst/>
          </a:prstGeom>
          <a:noFill/>
          <a:ln>
            <a:noFill/>
          </a:ln>
        </p:spPr>
      </p:pic>
      <p:sp>
        <p:nvSpPr>
          <p:cNvPr id="786" name="Google Shape;786;p46"/>
          <p:cNvSpPr txBox="1"/>
          <p:nvPr/>
        </p:nvSpPr>
        <p:spPr>
          <a:xfrm>
            <a:off x="1547664" y="0"/>
            <a:ext cx="7596336" cy="646331"/>
          </a:xfrm>
          <a:prstGeom prst="rect">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KEYSTONE SCHOOL OF ENGINEERING</a:t>
            </a:r>
            <a:endParaRPr sz="3600">
              <a:solidFill>
                <a:schemeClr val="lt1"/>
              </a:solidFill>
              <a:latin typeface="Calibri"/>
              <a:ea typeface="Calibri"/>
              <a:cs typeface="Calibri"/>
              <a:sym typeface="Calibri"/>
            </a:endParaRPr>
          </a:p>
        </p:txBody>
      </p:sp>
      <p:sp>
        <p:nvSpPr>
          <p:cNvPr id="787" name="Google Shape;787;p46"/>
          <p:cNvSpPr/>
          <p:nvPr/>
        </p:nvSpPr>
        <p:spPr>
          <a:xfrm>
            <a:off x="6047656" y="1196752"/>
            <a:ext cx="936104" cy="864096"/>
          </a:xfrm>
          <a:prstGeom prst="hexagon">
            <a:avLst>
              <a:gd fmla="val 25000" name="adj"/>
              <a:gd fmla="val 115470" name="vf"/>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MECH</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102</a:t>
            </a:r>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88" name="Google Shape;788;p46"/>
          <p:cNvSpPr/>
          <p:nvPr/>
        </p:nvSpPr>
        <p:spPr>
          <a:xfrm>
            <a:off x="8027368" y="2276872"/>
            <a:ext cx="936104" cy="864096"/>
          </a:xfrm>
          <a:prstGeom prst="hexagon">
            <a:avLst>
              <a:gd fmla="val 25000" name="adj"/>
              <a:gd fmla="val 115470" name="vf"/>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E&amp;TC </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45</a:t>
            </a:r>
            <a:endParaRPr sz="1600">
              <a:solidFill>
                <a:schemeClr val="dk1"/>
              </a:solidFill>
              <a:latin typeface="Calibri"/>
              <a:ea typeface="Calibri"/>
              <a:cs typeface="Calibri"/>
              <a:sym typeface="Calibri"/>
            </a:endParaRPr>
          </a:p>
        </p:txBody>
      </p:sp>
      <p:sp>
        <p:nvSpPr>
          <p:cNvPr id="789" name="Google Shape;789;p46"/>
          <p:cNvSpPr/>
          <p:nvPr/>
        </p:nvSpPr>
        <p:spPr>
          <a:xfrm>
            <a:off x="7235280" y="2276872"/>
            <a:ext cx="1008112" cy="864096"/>
          </a:xfrm>
          <a:prstGeom prst="hexagon">
            <a:avLst>
              <a:gd fmla="val 25000" name="adj"/>
              <a:gd fmla="val 115470" name="vf"/>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COMP</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70</a:t>
            </a:r>
            <a:endParaRPr sz="1400">
              <a:solidFill>
                <a:schemeClr val="dk1"/>
              </a:solidFill>
              <a:latin typeface="Calibri"/>
              <a:ea typeface="Calibri"/>
              <a:cs typeface="Calibri"/>
              <a:sym typeface="Calibri"/>
            </a:endParaRPr>
          </a:p>
        </p:txBody>
      </p:sp>
      <p:sp>
        <p:nvSpPr>
          <p:cNvPr id="790" name="Google Shape;790;p46"/>
          <p:cNvSpPr/>
          <p:nvPr/>
        </p:nvSpPr>
        <p:spPr>
          <a:xfrm>
            <a:off x="6515200" y="2276872"/>
            <a:ext cx="936104" cy="864096"/>
          </a:xfrm>
          <a:prstGeom prst="hexagon">
            <a:avLst>
              <a:gd fmla="val 25000" name="adj"/>
              <a:gd fmla="val 115470" name="vf"/>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MECH</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134</a:t>
            </a:r>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91" name="Google Shape;791;p46"/>
          <p:cNvSpPr/>
          <p:nvPr/>
        </p:nvSpPr>
        <p:spPr>
          <a:xfrm>
            <a:off x="8207896" y="3501008"/>
            <a:ext cx="936104" cy="864096"/>
          </a:xfrm>
          <a:prstGeom prst="hexagon">
            <a:avLst>
              <a:gd fmla="val 25000" name="adj"/>
              <a:gd fmla="val 115470" name="vf"/>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E&amp;TC </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43</a:t>
            </a:r>
            <a:endParaRPr sz="1600">
              <a:solidFill>
                <a:schemeClr val="dk1"/>
              </a:solidFill>
              <a:latin typeface="Calibri"/>
              <a:ea typeface="Calibri"/>
              <a:cs typeface="Calibri"/>
              <a:sym typeface="Calibri"/>
            </a:endParaRPr>
          </a:p>
        </p:txBody>
      </p:sp>
      <p:sp>
        <p:nvSpPr>
          <p:cNvPr id="792" name="Google Shape;792;p46"/>
          <p:cNvSpPr/>
          <p:nvPr/>
        </p:nvSpPr>
        <p:spPr>
          <a:xfrm>
            <a:off x="7415808" y="3501008"/>
            <a:ext cx="1008112" cy="864096"/>
          </a:xfrm>
          <a:prstGeom prst="hexagon">
            <a:avLst>
              <a:gd fmla="val 25000" name="adj"/>
              <a:gd fmla="val 115470" name="vf"/>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COMP</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60</a:t>
            </a:r>
            <a:endParaRPr sz="1400">
              <a:solidFill>
                <a:schemeClr val="dk1"/>
              </a:solidFill>
              <a:latin typeface="Calibri"/>
              <a:ea typeface="Calibri"/>
              <a:cs typeface="Calibri"/>
              <a:sym typeface="Calibri"/>
            </a:endParaRPr>
          </a:p>
        </p:txBody>
      </p:sp>
      <p:sp>
        <p:nvSpPr>
          <p:cNvPr id="793" name="Google Shape;793;p46"/>
          <p:cNvSpPr/>
          <p:nvPr/>
        </p:nvSpPr>
        <p:spPr>
          <a:xfrm>
            <a:off x="6695728" y="3501008"/>
            <a:ext cx="936104" cy="864096"/>
          </a:xfrm>
          <a:prstGeom prst="hexagon">
            <a:avLst>
              <a:gd fmla="val 25000" name="adj"/>
              <a:gd fmla="val 115470" name="vf"/>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MECH</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103</a:t>
            </a:r>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94" name="Google Shape;794;p46"/>
          <p:cNvSpPr/>
          <p:nvPr/>
        </p:nvSpPr>
        <p:spPr>
          <a:xfrm>
            <a:off x="8028384" y="4653136"/>
            <a:ext cx="936104" cy="864096"/>
          </a:xfrm>
          <a:prstGeom prst="hexagon">
            <a:avLst>
              <a:gd fmla="val 25000" name="adj"/>
              <a:gd fmla="val 115470" name="vf"/>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E&amp;TC </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34</a:t>
            </a:r>
            <a:endParaRPr sz="1600">
              <a:solidFill>
                <a:schemeClr val="dk1"/>
              </a:solidFill>
              <a:latin typeface="Calibri"/>
              <a:ea typeface="Calibri"/>
              <a:cs typeface="Calibri"/>
              <a:sym typeface="Calibri"/>
            </a:endParaRPr>
          </a:p>
        </p:txBody>
      </p:sp>
      <p:sp>
        <p:nvSpPr>
          <p:cNvPr id="795" name="Google Shape;795;p46"/>
          <p:cNvSpPr/>
          <p:nvPr/>
        </p:nvSpPr>
        <p:spPr>
          <a:xfrm>
            <a:off x="7236296" y="4653136"/>
            <a:ext cx="1008112" cy="864096"/>
          </a:xfrm>
          <a:prstGeom prst="hexagon">
            <a:avLst>
              <a:gd fmla="val 25000" name="adj"/>
              <a:gd fmla="val 115470" name="vf"/>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COMP</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68</a:t>
            </a:r>
            <a:endParaRPr sz="1400">
              <a:solidFill>
                <a:schemeClr val="dk1"/>
              </a:solidFill>
              <a:latin typeface="Calibri"/>
              <a:ea typeface="Calibri"/>
              <a:cs typeface="Calibri"/>
              <a:sym typeface="Calibri"/>
            </a:endParaRPr>
          </a:p>
        </p:txBody>
      </p:sp>
      <p:sp>
        <p:nvSpPr>
          <p:cNvPr id="796" name="Google Shape;796;p46"/>
          <p:cNvSpPr/>
          <p:nvPr/>
        </p:nvSpPr>
        <p:spPr>
          <a:xfrm>
            <a:off x="6516216" y="4653136"/>
            <a:ext cx="936104" cy="864096"/>
          </a:xfrm>
          <a:prstGeom prst="hexagon">
            <a:avLst>
              <a:gd fmla="val 25000" name="adj"/>
              <a:gd fmla="val 115470" name="vf"/>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MECH</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80</a:t>
            </a:r>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97" name="Google Shape;797;p46"/>
          <p:cNvSpPr/>
          <p:nvPr/>
        </p:nvSpPr>
        <p:spPr>
          <a:xfrm>
            <a:off x="7524328" y="5805264"/>
            <a:ext cx="936104" cy="864096"/>
          </a:xfrm>
          <a:prstGeom prst="hexagon">
            <a:avLst>
              <a:gd fmla="val 25000" name="adj"/>
              <a:gd fmla="val 115470" name="vf"/>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E&amp;TC </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68</a:t>
            </a:r>
            <a:endParaRPr sz="1600">
              <a:solidFill>
                <a:schemeClr val="dk1"/>
              </a:solidFill>
              <a:latin typeface="Calibri"/>
              <a:ea typeface="Calibri"/>
              <a:cs typeface="Calibri"/>
              <a:sym typeface="Calibri"/>
            </a:endParaRPr>
          </a:p>
        </p:txBody>
      </p:sp>
      <p:sp>
        <p:nvSpPr>
          <p:cNvPr id="798" name="Google Shape;798;p46"/>
          <p:cNvSpPr/>
          <p:nvPr/>
        </p:nvSpPr>
        <p:spPr>
          <a:xfrm>
            <a:off x="6732240" y="5805264"/>
            <a:ext cx="1008112" cy="864096"/>
          </a:xfrm>
          <a:prstGeom prst="hexagon">
            <a:avLst>
              <a:gd fmla="val 25000" name="adj"/>
              <a:gd fmla="val 115470" name="vf"/>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COMP</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69</a:t>
            </a:r>
            <a:endParaRPr sz="1400">
              <a:solidFill>
                <a:schemeClr val="dk1"/>
              </a:solidFill>
              <a:latin typeface="Calibri"/>
              <a:ea typeface="Calibri"/>
              <a:cs typeface="Calibri"/>
              <a:sym typeface="Calibri"/>
            </a:endParaRPr>
          </a:p>
        </p:txBody>
      </p:sp>
      <p:sp>
        <p:nvSpPr>
          <p:cNvPr id="799" name="Google Shape;799;p46"/>
          <p:cNvSpPr/>
          <p:nvPr/>
        </p:nvSpPr>
        <p:spPr>
          <a:xfrm>
            <a:off x="6012160" y="5805264"/>
            <a:ext cx="936104" cy="864096"/>
          </a:xfrm>
          <a:prstGeom prst="hexagon">
            <a:avLst>
              <a:gd fmla="val 25000" name="adj"/>
              <a:gd fmla="val 115470" name="vf"/>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MECH</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82</a:t>
            </a:r>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47"/>
          <p:cNvSpPr txBox="1"/>
          <p:nvPr>
            <p:ph type="title"/>
          </p:nvPr>
        </p:nvSpPr>
        <p:spPr>
          <a:xfrm>
            <a:off x="304800" y="152400"/>
            <a:ext cx="8382000" cy="609600"/>
          </a:xfrm>
          <a:prstGeom prst="rect">
            <a:avLst/>
          </a:prstGeom>
          <a:solidFill>
            <a:srgbClr val="E36C09"/>
          </a:solidFill>
          <a:ln>
            <a:noFill/>
          </a:ln>
          <a:effectLst>
            <a:outerShdw blurRad="190500" algn="ctr" dir="2700000" dist="228600">
              <a:srgbClr val="000000">
                <a:alpha val="29803"/>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r>
              <a:rPr lang="en-US">
                <a:solidFill>
                  <a:schemeClr val="lt1"/>
                </a:solidFill>
                <a:latin typeface="Calibri"/>
                <a:ea typeface="Calibri"/>
                <a:cs typeface="Calibri"/>
                <a:sym typeface="Calibri"/>
              </a:rPr>
              <a:t>Training</a:t>
            </a:r>
            <a:endParaRPr/>
          </a:p>
        </p:txBody>
      </p:sp>
      <p:graphicFrame>
        <p:nvGraphicFramePr>
          <p:cNvPr id="805" name="Google Shape;805;p47"/>
          <p:cNvGraphicFramePr/>
          <p:nvPr/>
        </p:nvGraphicFramePr>
        <p:xfrm>
          <a:off x="304800" y="975360"/>
          <a:ext cx="3000000" cy="3000000"/>
        </p:xfrm>
        <a:graphic>
          <a:graphicData uri="http://schemas.openxmlformats.org/drawingml/2006/table">
            <a:tbl>
              <a:tblPr bandRow="1" firstRow="1">
                <a:noFill/>
                <a:tableStyleId>{2EAAF5AC-ECA1-4452-81AE-717BBADE56E4}</a:tableStyleId>
              </a:tblPr>
              <a:tblGrid>
                <a:gridCol w="2116675"/>
                <a:gridCol w="1800150"/>
                <a:gridCol w="1332500"/>
                <a:gridCol w="1561050"/>
                <a:gridCol w="1571625"/>
              </a:tblGrid>
              <a:tr h="868900">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Academic Year </a:t>
                      </a:r>
                      <a:endParaRPr sz="1800" u="none" cap="none" strike="noStrike"/>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t/>
                      </a:r>
                      <a:endParaRPr sz="1800"/>
                    </a:p>
                    <a:p>
                      <a:pPr indent="0" lvl="0" marL="0" marR="0" rtl="0" algn="l">
                        <a:lnSpc>
                          <a:spcPct val="100000"/>
                        </a:lnSpc>
                        <a:spcBef>
                          <a:spcPts val="0"/>
                        </a:spcBef>
                        <a:spcAft>
                          <a:spcPts val="0"/>
                        </a:spcAft>
                        <a:buClr>
                          <a:schemeClr val="dk1"/>
                        </a:buClr>
                        <a:buSzPts val="1800"/>
                        <a:buFont typeface="Calibri"/>
                        <a:buNone/>
                      </a:pPr>
                      <a:r>
                        <a:rPr lang="en-US" sz="1800"/>
                        <a:t>Mechanical </a:t>
                      </a:r>
                      <a:endParaRPr sz="1800"/>
                    </a:p>
                    <a:p>
                      <a:pPr indent="0" lvl="0" marL="0" marR="0" rtl="0" algn="l">
                        <a:spcBef>
                          <a:spcPts val="0"/>
                        </a:spcBef>
                        <a:spcAft>
                          <a:spcPts val="0"/>
                        </a:spcAft>
                        <a:buNone/>
                      </a:pPr>
                      <a:r>
                        <a:rPr lang="en-US" sz="1800"/>
                        <a:t> </a:t>
                      </a:r>
                      <a:endParaRPr sz="1800"/>
                    </a:p>
                  </a:txBody>
                  <a:tcPr marT="45725" marB="45725" marR="91450" marL="91450"/>
                </a:tc>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COMPUTER</a:t>
                      </a:r>
                      <a:endParaRPr sz="1800"/>
                    </a:p>
                  </a:txBody>
                  <a:tcPr marT="45725" marB="45725" marR="91450" marL="91450"/>
                </a:tc>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E&amp;TC</a:t>
                      </a:r>
                      <a:endParaRPr sz="1800"/>
                    </a:p>
                  </a:txBody>
                  <a:tcPr marT="45725" marB="45725" marR="91450" marL="91450"/>
                </a:tc>
              </a:tr>
              <a:tr h="347575">
                <a:tc rowSpan="2">
                  <a:txBody>
                    <a:bodyPr/>
                    <a:lstStyle/>
                    <a:p>
                      <a:pPr indent="0" lvl="0" marL="0" marR="0" rtl="0" algn="ctr">
                        <a:lnSpc>
                          <a:spcPct val="100000"/>
                        </a:lnSpc>
                        <a:spcBef>
                          <a:spcPts val="0"/>
                        </a:spcBef>
                        <a:spcAft>
                          <a:spcPts val="0"/>
                        </a:spcAft>
                        <a:buClr>
                          <a:schemeClr val="dk1"/>
                        </a:buClr>
                        <a:buSzPts val="1800"/>
                        <a:buFont typeface="Calibri"/>
                        <a:buNone/>
                      </a:pPr>
                      <a:r>
                        <a:t/>
                      </a:r>
                      <a:endParaRPr sz="1800"/>
                    </a:p>
                    <a:p>
                      <a:pPr indent="0" lvl="0" marL="0" marR="0" rtl="0" algn="ctr">
                        <a:lnSpc>
                          <a:spcPct val="100000"/>
                        </a:lnSpc>
                        <a:spcBef>
                          <a:spcPts val="0"/>
                        </a:spcBef>
                        <a:spcAft>
                          <a:spcPts val="0"/>
                        </a:spcAft>
                        <a:buClr>
                          <a:schemeClr val="dk1"/>
                        </a:buClr>
                        <a:buSzPts val="1800"/>
                        <a:buFont typeface="Calibri"/>
                        <a:buNone/>
                      </a:pPr>
                      <a:r>
                        <a:rPr lang="en-US" sz="1800"/>
                        <a:t>2017-18</a:t>
                      </a:r>
                      <a:endParaRPr sz="1800"/>
                    </a:p>
                    <a:p>
                      <a:pPr indent="0" lvl="0" marL="0" marR="0" rtl="0" algn="ctr">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No. of Students</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102</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42</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37</a:t>
                      </a:r>
                      <a:endParaRPr sz="1800"/>
                    </a:p>
                  </a:txBody>
                  <a:tcPr marT="45725" marB="45725" marR="91450" marL="91450">
                    <a:solidFill>
                      <a:srgbClr val="92D050"/>
                    </a:solidFill>
                  </a:tcPr>
                </a:tc>
              </a:tr>
              <a:tr h="521350">
                <a:tc vMerge="1"/>
                <a:tc>
                  <a:txBody>
                    <a:bodyPr/>
                    <a:lstStyle/>
                    <a:p>
                      <a:pPr indent="0" lvl="0" marL="0" marR="0" rtl="0" algn="l">
                        <a:spcBef>
                          <a:spcPts val="0"/>
                        </a:spcBef>
                        <a:spcAft>
                          <a:spcPts val="0"/>
                        </a:spcAft>
                        <a:buNone/>
                      </a:pPr>
                      <a:r>
                        <a:rPr lang="en-US" sz="1800"/>
                        <a:t>Trained</a:t>
                      </a:r>
                      <a:endParaRPr sz="1800"/>
                    </a:p>
                  </a:txBody>
                  <a:tcPr marT="45725" marB="45725" marR="91450" marL="91450"/>
                </a:tc>
                <a:tc>
                  <a:txBody>
                    <a:bodyPr/>
                    <a:lstStyle/>
                    <a:p>
                      <a:pPr indent="0" lvl="0" marL="0" marR="0" rtl="0" algn="ctr">
                        <a:spcBef>
                          <a:spcPts val="0"/>
                        </a:spcBef>
                        <a:spcAft>
                          <a:spcPts val="0"/>
                        </a:spcAft>
                        <a:buNone/>
                      </a:pPr>
                      <a:r>
                        <a:rPr lang="en-US" sz="1800"/>
                        <a:t>53</a:t>
                      </a:r>
                      <a:endParaRPr sz="1800"/>
                    </a:p>
                  </a:txBody>
                  <a:tcPr marT="45725" marB="45725" marR="91450" marL="91450"/>
                </a:tc>
                <a:tc>
                  <a:txBody>
                    <a:bodyPr/>
                    <a:lstStyle/>
                    <a:p>
                      <a:pPr indent="0" lvl="0" marL="0" marR="0" rtl="0" algn="ctr">
                        <a:spcBef>
                          <a:spcPts val="0"/>
                        </a:spcBef>
                        <a:spcAft>
                          <a:spcPts val="0"/>
                        </a:spcAft>
                        <a:buNone/>
                      </a:pPr>
                      <a:r>
                        <a:rPr lang="en-US" sz="1800"/>
                        <a:t>42</a:t>
                      </a:r>
                      <a:endParaRPr sz="1800"/>
                    </a:p>
                  </a:txBody>
                  <a:tcPr marT="45725" marB="45725" marR="91450" marL="91450"/>
                </a:tc>
                <a:tc>
                  <a:txBody>
                    <a:bodyPr/>
                    <a:lstStyle/>
                    <a:p>
                      <a:pPr indent="0" lvl="0" marL="0" marR="0" rtl="0" algn="ctr">
                        <a:spcBef>
                          <a:spcPts val="0"/>
                        </a:spcBef>
                        <a:spcAft>
                          <a:spcPts val="0"/>
                        </a:spcAft>
                        <a:buNone/>
                      </a:pPr>
                      <a:r>
                        <a:rPr lang="en-US" sz="1800"/>
                        <a:t>34</a:t>
                      </a:r>
                      <a:endParaRPr sz="1800"/>
                    </a:p>
                  </a:txBody>
                  <a:tcPr marT="45725" marB="45725" marR="91450" marL="91450"/>
                </a:tc>
              </a:tr>
              <a:tr h="347575">
                <a:tc rowSpan="2">
                  <a:txBody>
                    <a:bodyPr/>
                    <a:lstStyle/>
                    <a:p>
                      <a:pPr indent="0" lvl="0" marL="0" marR="0" rtl="0" algn="ctr">
                        <a:spcBef>
                          <a:spcPts val="0"/>
                        </a:spcBef>
                        <a:spcAft>
                          <a:spcPts val="0"/>
                        </a:spcAft>
                        <a:buNone/>
                      </a:pPr>
                      <a:r>
                        <a:t/>
                      </a:r>
                      <a:endParaRPr sz="1800"/>
                    </a:p>
                    <a:p>
                      <a:pPr indent="0" lvl="0" marL="0" marR="0" rtl="0" algn="ctr">
                        <a:spcBef>
                          <a:spcPts val="0"/>
                        </a:spcBef>
                        <a:spcAft>
                          <a:spcPts val="0"/>
                        </a:spcAft>
                        <a:buNone/>
                      </a:pPr>
                      <a:r>
                        <a:rPr lang="en-US" sz="1800"/>
                        <a:t>2018-19</a:t>
                      </a:r>
                      <a:endParaRPr sz="1800"/>
                    </a:p>
                    <a:p>
                      <a:pPr indent="0" lvl="0" marL="0" marR="0" rtl="0" algn="ctr">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No. of Students</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130</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68</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51</a:t>
                      </a:r>
                      <a:endParaRPr sz="1800"/>
                    </a:p>
                  </a:txBody>
                  <a:tcPr marT="45725" marB="45725" marR="91450" marL="91450">
                    <a:solidFill>
                      <a:srgbClr val="92D050"/>
                    </a:solidFill>
                  </a:tcPr>
                </a:tc>
              </a:tr>
              <a:tr h="521350">
                <a:tc vMerge="1"/>
                <a:tc>
                  <a:txBody>
                    <a:bodyPr/>
                    <a:lstStyle/>
                    <a:p>
                      <a:pPr indent="0" lvl="0" marL="0" marR="0" rtl="0" algn="l">
                        <a:spcBef>
                          <a:spcPts val="0"/>
                        </a:spcBef>
                        <a:spcAft>
                          <a:spcPts val="0"/>
                        </a:spcAft>
                        <a:buNone/>
                      </a:pPr>
                      <a:r>
                        <a:rPr lang="en-US" sz="1800"/>
                        <a:t>Trained</a:t>
                      </a:r>
                      <a:endParaRPr sz="1800"/>
                    </a:p>
                  </a:txBody>
                  <a:tcPr marT="45725" marB="45725" marR="91450" marL="91450"/>
                </a:tc>
                <a:tc>
                  <a:txBody>
                    <a:bodyPr/>
                    <a:lstStyle/>
                    <a:p>
                      <a:pPr indent="0" lvl="0" marL="0" marR="0" rtl="0" algn="ctr">
                        <a:spcBef>
                          <a:spcPts val="0"/>
                        </a:spcBef>
                        <a:spcAft>
                          <a:spcPts val="0"/>
                        </a:spcAft>
                        <a:buNone/>
                      </a:pPr>
                      <a:r>
                        <a:rPr lang="en-US" sz="1800"/>
                        <a:t>30</a:t>
                      </a:r>
                      <a:endParaRPr sz="1800"/>
                    </a:p>
                  </a:txBody>
                  <a:tcPr marT="45725" marB="45725" marR="91450" marL="91450"/>
                </a:tc>
                <a:tc>
                  <a:txBody>
                    <a:bodyPr/>
                    <a:lstStyle/>
                    <a:p>
                      <a:pPr indent="0" lvl="0" marL="0" marR="0" rtl="0" algn="ctr">
                        <a:spcBef>
                          <a:spcPts val="0"/>
                        </a:spcBef>
                        <a:spcAft>
                          <a:spcPts val="0"/>
                        </a:spcAft>
                        <a:buNone/>
                      </a:pPr>
                      <a:r>
                        <a:rPr lang="en-US" sz="1800"/>
                        <a:t>68</a:t>
                      </a:r>
                      <a:endParaRPr sz="1800"/>
                    </a:p>
                  </a:txBody>
                  <a:tcPr marT="45725" marB="45725" marR="91450" marL="91450"/>
                </a:tc>
                <a:tc>
                  <a:txBody>
                    <a:bodyPr/>
                    <a:lstStyle/>
                    <a:p>
                      <a:pPr indent="0" lvl="0" marL="0" marR="0" rtl="0" algn="ctr">
                        <a:spcBef>
                          <a:spcPts val="0"/>
                        </a:spcBef>
                        <a:spcAft>
                          <a:spcPts val="0"/>
                        </a:spcAft>
                        <a:buNone/>
                      </a:pPr>
                      <a:r>
                        <a:rPr lang="en-US" sz="1800"/>
                        <a:t>46</a:t>
                      </a:r>
                      <a:endParaRPr sz="1800"/>
                    </a:p>
                  </a:txBody>
                  <a:tcPr marT="45725" marB="45725" marR="91450" marL="91450"/>
                </a:tc>
              </a:tr>
              <a:tr h="409425">
                <a:tc rowSpan="2">
                  <a:txBody>
                    <a:bodyPr/>
                    <a:lstStyle/>
                    <a:p>
                      <a:pPr indent="0" lvl="0" marL="0" marR="0" rtl="0" algn="ctr">
                        <a:spcBef>
                          <a:spcPts val="0"/>
                        </a:spcBef>
                        <a:spcAft>
                          <a:spcPts val="0"/>
                        </a:spcAft>
                        <a:buNone/>
                      </a:pPr>
                      <a:r>
                        <a:t/>
                      </a:r>
                      <a:endParaRPr sz="1800"/>
                    </a:p>
                    <a:p>
                      <a:pPr indent="0" lvl="0" marL="0" marR="0" rtl="0" algn="ctr">
                        <a:spcBef>
                          <a:spcPts val="0"/>
                        </a:spcBef>
                        <a:spcAft>
                          <a:spcPts val="0"/>
                        </a:spcAft>
                        <a:buNone/>
                      </a:pPr>
                      <a:r>
                        <a:rPr lang="en-US" sz="1800"/>
                        <a:t>2019-20</a:t>
                      </a:r>
                      <a:endParaRPr sz="1800"/>
                    </a:p>
                    <a:p>
                      <a:pPr indent="0" lvl="0" marL="0" marR="0" rtl="0" algn="ctr">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No. of Students</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116</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60</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43</a:t>
                      </a:r>
                      <a:endParaRPr sz="1800"/>
                    </a:p>
                  </a:txBody>
                  <a:tcPr marT="45725" marB="45725" marR="91450" marL="91450">
                    <a:solidFill>
                      <a:srgbClr val="92D050"/>
                    </a:solidFill>
                  </a:tcPr>
                </a:tc>
              </a:tr>
              <a:tr h="535475">
                <a:tc vMerge="1"/>
                <a:tc>
                  <a:txBody>
                    <a:bodyPr/>
                    <a:lstStyle/>
                    <a:p>
                      <a:pPr indent="0" lvl="0" marL="0" marR="0" rtl="0" algn="l">
                        <a:spcBef>
                          <a:spcPts val="0"/>
                        </a:spcBef>
                        <a:spcAft>
                          <a:spcPts val="0"/>
                        </a:spcAft>
                        <a:buNone/>
                      </a:pPr>
                      <a:r>
                        <a:rPr lang="en-US" sz="1800"/>
                        <a:t>Trained</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60</a:t>
                      </a:r>
                      <a:endParaRPr sz="1800"/>
                    </a:p>
                  </a:txBody>
                  <a:tcPr marT="45725" marB="45725" marR="91450" marL="91450"/>
                </a:tc>
                <a:tc>
                  <a:txBody>
                    <a:bodyPr/>
                    <a:lstStyle/>
                    <a:p>
                      <a:pPr indent="0" lvl="0" marL="0" marR="0" rtl="0" algn="ctr">
                        <a:spcBef>
                          <a:spcPts val="0"/>
                        </a:spcBef>
                        <a:spcAft>
                          <a:spcPts val="0"/>
                        </a:spcAft>
                        <a:buNone/>
                      </a:pPr>
                      <a:r>
                        <a:rPr lang="en-US" sz="1800"/>
                        <a:t>43</a:t>
                      </a:r>
                      <a:endParaRPr sz="1800"/>
                    </a:p>
                  </a:txBody>
                  <a:tcPr marT="45725" marB="45725" marR="91450" marL="91450"/>
                </a:tc>
              </a:tr>
              <a:tr h="347575">
                <a:tc rowSpan="2">
                  <a:txBody>
                    <a:bodyPr/>
                    <a:lstStyle/>
                    <a:p>
                      <a:pPr indent="0" lvl="0" marL="0" marR="0" rtl="0" algn="ctr">
                        <a:spcBef>
                          <a:spcPts val="0"/>
                        </a:spcBef>
                        <a:spcAft>
                          <a:spcPts val="0"/>
                        </a:spcAft>
                        <a:buNone/>
                      </a:pPr>
                      <a:r>
                        <a:rPr lang="en-US" sz="1800"/>
                        <a:t>2020-21</a:t>
                      </a:r>
                      <a:endParaRPr sz="1800"/>
                    </a:p>
                  </a:txBody>
                  <a:tcPr marT="45725" marB="45725" marR="91450" marL="91450"/>
                </a:tc>
                <a:tc>
                  <a:txBody>
                    <a:bodyPr/>
                    <a:lstStyle/>
                    <a:p>
                      <a:pPr indent="0" lvl="0" marL="0" marR="0" rtl="0" algn="l">
                        <a:spcBef>
                          <a:spcPts val="0"/>
                        </a:spcBef>
                        <a:spcAft>
                          <a:spcPts val="0"/>
                        </a:spcAft>
                        <a:buNone/>
                      </a:pPr>
                      <a:r>
                        <a:rPr lang="en-US" sz="1800"/>
                        <a:t>No. of Students</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80</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68</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20</a:t>
                      </a:r>
                      <a:endParaRPr sz="1800"/>
                    </a:p>
                  </a:txBody>
                  <a:tcPr marT="45725" marB="45725" marR="91450" marL="91450">
                    <a:solidFill>
                      <a:srgbClr val="92D050"/>
                    </a:solidFill>
                  </a:tcPr>
                </a:tc>
              </a:tr>
              <a:tr h="347575">
                <a:tc vMerge="1"/>
                <a:tc>
                  <a:txBody>
                    <a:bodyPr/>
                    <a:lstStyle/>
                    <a:p>
                      <a:pPr indent="0" lvl="0" marL="0" marR="0" rtl="0" algn="l">
                        <a:spcBef>
                          <a:spcPts val="0"/>
                        </a:spcBef>
                        <a:spcAft>
                          <a:spcPts val="0"/>
                        </a:spcAft>
                        <a:buNone/>
                      </a:pPr>
                      <a:r>
                        <a:rPr lang="en-US" sz="1800"/>
                        <a:t>Trained</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68</a:t>
                      </a:r>
                      <a:endParaRPr sz="1800"/>
                    </a:p>
                  </a:txBody>
                  <a:tcPr marT="45725" marB="45725" marR="91450" marL="91450"/>
                </a:tc>
                <a:tc>
                  <a:txBody>
                    <a:bodyPr/>
                    <a:lstStyle/>
                    <a:p>
                      <a:pPr indent="0" lvl="0" marL="0" marR="0" rtl="0" algn="ctr">
                        <a:spcBef>
                          <a:spcPts val="0"/>
                        </a:spcBef>
                        <a:spcAft>
                          <a:spcPts val="0"/>
                        </a:spcAft>
                        <a:buNone/>
                      </a:pPr>
                      <a:r>
                        <a:rPr lang="en-US" sz="1800"/>
                        <a:t>20</a:t>
                      </a:r>
                      <a:endParaRPr sz="1800"/>
                    </a:p>
                  </a:txBody>
                  <a:tcPr marT="45725" marB="45725" marR="91450" marL="91450"/>
                </a:tc>
              </a:tr>
              <a:tr h="347575">
                <a:tc rowSpan="2">
                  <a:txBody>
                    <a:bodyPr/>
                    <a:lstStyle/>
                    <a:p>
                      <a:pPr indent="0" lvl="0" marL="0" marR="0" rtl="0" algn="ctr">
                        <a:spcBef>
                          <a:spcPts val="0"/>
                        </a:spcBef>
                        <a:spcAft>
                          <a:spcPts val="0"/>
                        </a:spcAft>
                        <a:buNone/>
                      </a:pPr>
                      <a:r>
                        <a:rPr lang="en-US" sz="1800"/>
                        <a:t>2021-22</a:t>
                      </a:r>
                      <a:endParaRPr sz="1800"/>
                    </a:p>
                  </a:txBody>
                  <a:tcPr marT="45725" marB="45725" marR="91450" marL="91450"/>
                </a:tc>
                <a:tc>
                  <a:txBody>
                    <a:bodyPr/>
                    <a:lstStyle/>
                    <a:p>
                      <a:pPr indent="0" lvl="0" marL="0" marR="0" rtl="0" algn="l">
                        <a:spcBef>
                          <a:spcPts val="0"/>
                        </a:spcBef>
                        <a:spcAft>
                          <a:spcPts val="0"/>
                        </a:spcAft>
                        <a:buNone/>
                      </a:pPr>
                      <a:r>
                        <a:rPr lang="en-US" sz="1800"/>
                        <a:t>No. of Students</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82</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70</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68</a:t>
                      </a:r>
                      <a:endParaRPr sz="1800"/>
                    </a:p>
                  </a:txBody>
                  <a:tcPr marT="45725" marB="45725" marR="91450" marL="91450">
                    <a:solidFill>
                      <a:srgbClr val="92D050"/>
                    </a:solidFill>
                  </a:tcPr>
                </a:tc>
              </a:tr>
              <a:tr h="347575">
                <a:tc vMerge="1"/>
                <a:tc>
                  <a:txBody>
                    <a:bodyPr/>
                    <a:lstStyle/>
                    <a:p>
                      <a:pPr indent="0" lvl="0" marL="0" marR="0" rtl="0" algn="l">
                        <a:spcBef>
                          <a:spcPts val="0"/>
                        </a:spcBef>
                        <a:spcAft>
                          <a:spcPts val="0"/>
                        </a:spcAft>
                        <a:buNone/>
                      </a:pPr>
                      <a:r>
                        <a:rPr lang="en-US" sz="1800"/>
                        <a:t>Trained</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70</a:t>
                      </a:r>
                      <a:endParaRPr sz="1800"/>
                    </a:p>
                  </a:txBody>
                  <a:tcPr marT="45725" marB="45725" marR="91450" marL="91450"/>
                </a:tc>
                <a:tc>
                  <a:txBody>
                    <a:bodyPr/>
                    <a:lstStyle/>
                    <a:p>
                      <a:pPr indent="0" lvl="0" marL="0" marR="0" rtl="0" algn="ctr">
                        <a:spcBef>
                          <a:spcPts val="0"/>
                        </a:spcBef>
                        <a:spcAft>
                          <a:spcPts val="0"/>
                        </a:spcAft>
                        <a:buNone/>
                      </a:pPr>
                      <a:r>
                        <a:rPr lang="en-US" sz="1800"/>
                        <a:t>68</a:t>
                      </a:r>
                      <a:endParaRPr sz="1800"/>
                    </a:p>
                  </a:txBody>
                  <a:tcPr marT="45725" marB="45725" marR="91450" marL="91450"/>
                </a:tc>
              </a:tr>
              <a:tr h="347575">
                <a:tc rowSpan="2">
                  <a:txBody>
                    <a:bodyPr/>
                    <a:lstStyle/>
                    <a:p>
                      <a:pPr indent="0" lvl="0" marL="0" marR="0" rtl="0" algn="ctr">
                        <a:spcBef>
                          <a:spcPts val="0"/>
                        </a:spcBef>
                        <a:spcAft>
                          <a:spcPts val="0"/>
                        </a:spcAft>
                        <a:buNone/>
                      </a:pPr>
                      <a:r>
                        <a:rPr lang="en-US" sz="1800"/>
                        <a:t>2022-23</a:t>
                      </a:r>
                      <a:endParaRPr sz="1800"/>
                    </a:p>
                  </a:txBody>
                  <a:tcPr marT="45725" marB="45725" marR="91450" marL="91450"/>
                </a:tc>
                <a:tc>
                  <a:txBody>
                    <a:bodyPr/>
                    <a:lstStyle/>
                    <a:p>
                      <a:pPr indent="0" lvl="0" marL="0" marR="0" rtl="0" algn="l">
                        <a:spcBef>
                          <a:spcPts val="0"/>
                        </a:spcBef>
                        <a:spcAft>
                          <a:spcPts val="0"/>
                        </a:spcAft>
                        <a:buNone/>
                      </a:pPr>
                      <a:r>
                        <a:rPr lang="en-US" sz="1800"/>
                        <a:t>No. of Students</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108</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73</a:t>
                      </a:r>
                      <a:endParaRPr sz="1800"/>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63</a:t>
                      </a:r>
                      <a:endParaRPr sz="1800"/>
                    </a:p>
                  </a:txBody>
                  <a:tcPr marT="45725" marB="45725" marR="91450" marL="91450">
                    <a:solidFill>
                      <a:srgbClr val="92D050"/>
                    </a:solidFill>
                  </a:tcPr>
                </a:tc>
              </a:tr>
              <a:tr h="347575">
                <a:tc vMerge="1"/>
                <a:tc>
                  <a:txBody>
                    <a:bodyPr/>
                    <a:lstStyle/>
                    <a:p>
                      <a:pPr indent="0" lvl="0" marL="0" marR="0" rtl="0" algn="l">
                        <a:spcBef>
                          <a:spcPts val="0"/>
                        </a:spcBef>
                        <a:spcAft>
                          <a:spcPts val="0"/>
                        </a:spcAft>
                        <a:buNone/>
                      </a:pPr>
                      <a:r>
                        <a:rPr lang="en-US" sz="1800"/>
                        <a:t>Trained</a:t>
                      </a:r>
                      <a:endParaRPr sz="1800"/>
                    </a:p>
                  </a:txBody>
                  <a:tcPr marT="45725" marB="45725" marR="91450" marL="91450"/>
                </a:tc>
                <a:tc>
                  <a:txBody>
                    <a:bodyPr/>
                    <a:lstStyle/>
                    <a:p>
                      <a:pPr indent="0" lvl="0" marL="0" marR="0" rtl="0" algn="ctr">
                        <a:spcBef>
                          <a:spcPts val="0"/>
                        </a:spcBef>
                        <a:spcAft>
                          <a:spcPts val="0"/>
                        </a:spcAft>
                        <a:buNone/>
                      </a:pPr>
                      <a:r>
                        <a:rPr lang="en-US" sz="1800"/>
                        <a:t>4</a:t>
                      </a:r>
                      <a:endParaRPr sz="1800"/>
                    </a:p>
                  </a:txBody>
                  <a:tcPr marT="45725" marB="45725" marR="91450" marL="91450"/>
                </a:tc>
                <a:tc>
                  <a:txBody>
                    <a:bodyPr/>
                    <a:lstStyle/>
                    <a:p>
                      <a:pPr indent="0" lvl="0" marL="0" marR="0" rtl="0" algn="ctr">
                        <a:spcBef>
                          <a:spcPts val="0"/>
                        </a:spcBef>
                        <a:spcAft>
                          <a:spcPts val="0"/>
                        </a:spcAft>
                        <a:buNone/>
                      </a:pPr>
                      <a:r>
                        <a:rPr lang="en-US" sz="1800"/>
                        <a:t>73</a:t>
                      </a:r>
                      <a:endParaRPr sz="1800"/>
                    </a:p>
                  </a:txBody>
                  <a:tcPr marT="45725" marB="45725" marR="91450" marL="91450"/>
                </a:tc>
                <a:tc>
                  <a:txBody>
                    <a:bodyPr/>
                    <a:lstStyle/>
                    <a:p>
                      <a:pPr indent="0" lvl="0" marL="0" marR="0" rtl="0" algn="ctr">
                        <a:spcBef>
                          <a:spcPts val="0"/>
                        </a:spcBef>
                        <a:spcAft>
                          <a:spcPts val="0"/>
                        </a:spcAft>
                        <a:buNone/>
                      </a:pPr>
                      <a:r>
                        <a:rPr lang="en-US" sz="1800"/>
                        <a:t>20</a:t>
                      </a:r>
                      <a:endParaRPr sz="1800"/>
                    </a:p>
                  </a:txBody>
                  <a:tcPr marT="45725" marB="45725" marR="91450" marL="91450"/>
                </a:tc>
              </a:tr>
            </a:tbl>
          </a:graphicData>
        </a:graphic>
      </p:graphicFrame>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9" name="Shape 809"/>
        <p:cNvGrpSpPr/>
        <p:nvPr/>
      </p:nvGrpSpPr>
      <p:grpSpPr>
        <a:xfrm>
          <a:off x="0" y="0"/>
          <a:ext cx="0" cy="0"/>
          <a:chOff x="0" y="0"/>
          <a:chExt cx="0" cy="0"/>
        </a:xfrm>
      </p:grpSpPr>
      <p:sp>
        <p:nvSpPr>
          <p:cNvPr id="810" name="Google Shape;810;p48"/>
          <p:cNvSpPr txBox="1"/>
          <p:nvPr>
            <p:ph type="title"/>
          </p:nvPr>
        </p:nvSpPr>
        <p:spPr>
          <a:xfrm>
            <a:off x="395536" y="2924944"/>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PLACEMENT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9"/>
          <p:cNvSpPr txBox="1"/>
          <p:nvPr>
            <p:ph type="title"/>
          </p:nvPr>
        </p:nvSpPr>
        <p:spPr>
          <a:xfrm>
            <a:off x="1547664" y="548679"/>
            <a:ext cx="6911006" cy="86409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sz="3600">
                <a:latin typeface="Calibri"/>
                <a:ea typeface="Calibri"/>
                <a:cs typeface="Calibri"/>
                <a:sym typeface="Calibri"/>
              </a:rPr>
              <a:t>Year wise Reprentation of Placed Students From 2017 To 2022</a:t>
            </a:r>
            <a:br>
              <a:rPr lang="en-US"/>
            </a:br>
            <a:endParaRPr/>
          </a:p>
        </p:txBody>
      </p:sp>
      <p:graphicFrame>
        <p:nvGraphicFramePr>
          <p:cNvPr id="816" name="Google Shape;816;p49"/>
          <p:cNvGraphicFramePr/>
          <p:nvPr/>
        </p:nvGraphicFramePr>
        <p:xfrm>
          <a:off x="685800" y="1628800"/>
          <a:ext cx="7772400" cy="4968552"/>
        </p:xfrm>
        <a:graphic>
          <a:graphicData uri="http://schemas.openxmlformats.org/drawingml/2006/chart">
            <c:chart r:id="rId3"/>
          </a:graphicData>
        </a:graphic>
      </p:graphicFrame>
      <p:pic>
        <p:nvPicPr>
          <p:cNvPr descr="D:\desk\photo\Keystone  Final Logo.jpg" id="817" name="Google Shape;817;p49"/>
          <p:cNvPicPr preferRelativeResize="0"/>
          <p:nvPr/>
        </p:nvPicPr>
        <p:blipFill rotWithShape="1">
          <a:blip r:embed="rId4">
            <a:alphaModFix/>
          </a:blip>
          <a:srcRect b="0" l="0" r="0" t="0"/>
          <a:stretch/>
        </p:blipFill>
        <p:spPr>
          <a:xfrm>
            <a:off x="0" y="44039"/>
            <a:ext cx="1196280" cy="11405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58000"/>
          </a:blip>
          <a:stretch>
            <a:fillRect/>
          </a:stretch>
        </a:blipFill>
      </p:bgPr>
    </p:bg>
    <p:spTree>
      <p:nvGrpSpPr>
        <p:cNvPr id="321" name="Shape 321"/>
        <p:cNvGrpSpPr/>
        <p:nvPr/>
      </p:nvGrpSpPr>
      <p:grpSpPr>
        <a:xfrm>
          <a:off x="0" y="0"/>
          <a:ext cx="0" cy="0"/>
          <a:chOff x="0" y="0"/>
          <a:chExt cx="0" cy="0"/>
        </a:xfrm>
      </p:grpSpPr>
      <p:sp>
        <p:nvSpPr>
          <p:cNvPr id="322" name="Google Shape;322;p5"/>
          <p:cNvSpPr txBox="1"/>
          <p:nvPr>
            <p:ph idx="1" type="body"/>
          </p:nvPr>
        </p:nvSpPr>
        <p:spPr>
          <a:xfrm>
            <a:off x="539552" y="1124744"/>
            <a:ext cx="8229600" cy="3515852"/>
          </a:xfrm>
          <a:prstGeom prst="rect">
            <a:avLst/>
          </a:prstGeom>
          <a:noFill/>
          <a:ln>
            <a:noFill/>
          </a:ln>
        </p:spPr>
        <p:txBody>
          <a:bodyPr anchorCtr="0" anchor="t" bIns="45700" lIns="91425" spcFirstLastPara="1" rIns="91425" wrap="square" tIns="45700">
            <a:noAutofit/>
          </a:bodyPr>
          <a:lstStyle/>
          <a:p>
            <a:pPr indent="-256032" lvl="0" marL="365760" rtl="0" algn="just">
              <a:spcBef>
                <a:spcPts val="0"/>
              </a:spcBef>
              <a:spcAft>
                <a:spcPts val="0"/>
              </a:spcAft>
              <a:buSzPts val="1632"/>
              <a:buNone/>
            </a:pPr>
            <a:r>
              <a:rPr b="1" lang="en-US" sz="2400"/>
              <a:t>Short Term.</a:t>
            </a:r>
            <a:endParaRPr/>
          </a:p>
          <a:p>
            <a:pPr indent="-169671" lvl="0" marL="365760" rtl="0" algn="just">
              <a:spcBef>
                <a:spcPts val="400"/>
              </a:spcBef>
              <a:spcAft>
                <a:spcPts val="0"/>
              </a:spcAft>
              <a:buSzPts val="1360"/>
              <a:buFont typeface="Noto Sans Symbols"/>
              <a:buNone/>
            </a:pPr>
            <a:r>
              <a:t/>
            </a:r>
            <a:endParaRPr sz="2000"/>
          </a:p>
          <a:p>
            <a:pPr indent="-228600" lvl="1" marL="621792" rtl="0" algn="just">
              <a:spcBef>
                <a:spcPts val="324"/>
              </a:spcBef>
              <a:spcAft>
                <a:spcPts val="0"/>
              </a:spcAft>
              <a:buSzPts val="2000"/>
              <a:buFont typeface="Noto Sans Symbols"/>
              <a:buChar char="❖"/>
            </a:pPr>
            <a:r>
              <a:rPr lang="en-US" sz="2000"/>
              <a:t>To Provide Every Student Cent Percent Placement</a:t>
            </a:r>
            <a:endParaRPr/>
          </a:p>
          <a:p>
            <a:pPr indent="-228600" lvl="1" marL="621792" rtl="0" algn="just">
              <a:spcBef>
                <a:spcPts val="324"/>
              </a:spcBef>
              <a:spcAft>
                <a:spcPts val="0"/>
              </a:spcAft>
              <a:buSzPts val="1600"/>
              <a:buNone/>
            </a:pPr>
            <a:r>
              <a:t/>
            </a:r>
            <a:endParaRPr b="1" sz="1600"/>
          </a:p>
          <a:p>
            <a:pPr indent="-446088" lvl="1" marL="620713" rtl="0" algn="just">
              <a:spcBef>
                <a:spcPts val="324"/>
              </a:spcBef>
              <a:spcAft>
                <a:spcPts val="0"/>
              </a:spcAft>
              <a:buSzPts val="2000"/>
              <a:buNone/>
            </a:pPr>
            <a:r>
              <a:rPr b="1" lang="en-US" sz="2000"/>
              <a:t>Long Term.</a:t>
            </a:r>
            <a:endParaRPr/>
          </a:p>
          <a:p>
            <a:pPr indent="-228600" lvl="1" marL="621792" rtl="0" algn="just">
              <a:spcBef>
                <a:spcPts val="324"/>
              </a:spcBef>
              <a:spcAft>
                <a:spcPts val="0"/>
              </a:spcAft>
              <a:buSzPts val="1600"/>
              <a:buNone/>
            </a:pPr>
            <a:r>
              <a:t/>
            </a:r>
            <a:endParaRPr b="1" sz="1600"/>
          </a:p>
          <a:p>
            <a:pPr indent="-228600" lvl="1" marL="621792" rtl="0" algn="just">
              <a:spcBef>
                <a:spcPts val="324"/>
              </a:spcBef>
              <a:spcAft>
                <a:spcPts val="0"/>
              </a:spcAft>
              <a:buSzPts val="2000"/>
              <a:buFont typeface="Noto Sans Symbols"/>
              <a:buChar char="❖"/>
            </a:pPr>
            <a:r>
              <a:rPr lang="en-US" sz="2000"/>
              <a:t>To Provide Platform for Higher Education Opportunities Abroad and In India as Per Student Requirement</a:t>
            </a:r>
            <a:endParaRPr/>
          </a:p>
          <a:p>
            <a:pPr indent="-228600" lvl="1" marL="621792" rtl="0" algn="just">
              <a:spcBef>
                <a:spcPts val="324"/>
              </a:spcBef>
              <a:spcAft>
                <a:spcPts val="0"/>
              </a:spcAft>
              <a:buSzPts val="2000"/>
              <a:buNone/>
            </a:pPr>
            <a:r>
              <a:rPr lang="en-US" sz="2000"/>
              <a:t> </a:t>
            </a:r>
            <a:endParaRPr/>
          </a:p>
          <a:p>
            <a:pPr indent="-228600" lvl="1" marL="621792" rtl="0" algn="just">
              <a:spcBef>
                <a:spcPts val="324"/>
              </a:spcBef>
              <a:spcAft>
                <a:spcPts val="0"/>
              </a:spcAft>
              <a:buSzPts val="2000"/>
              <a:buFont typeface="Noto Sans Symbols"/>
              <a:buChar char="❖"/>
            </a:pPr>
            <a:r>
              <a:rPr lang="en-US" sz="2000"/>
              <a:t>To Provide Opportunities for Entrepreneurship</a:t>
            </a:r>
            <a:r>
              <a:rPr lang="en-US" sz="2000">
                <a:solidFill>
                  <a:srgbClr val="002060"/>
                </a:solidFill>
              </a:rPr>
              <a:t> </a:t>
            </a:r>
            <a:endParaRPr/>
          </a:p>
          <a:p>
            <a:pPr indent="-101600" lvl="1" marL="621792" rtl="0" algn="just">
              <a:spcBef>
                <a:spcPts val="324"/>
              </a:spcBef>
              <a:spcAft>
                <a:spcPts val="0"/>
              </a:spcAft>
              <a:buSzPts val="2000"/>
              <a:buFont typeface="Noto Sans Symbols"/>
              <a:buNone/>
            </a:pPr>
            <a:r>
              <a:t/>
            </a:r>
            <a:endParaRPr sz="2000">
              <a:solidFill>
                <a:srgbClr val="002060"/>
              </a:solidFill>
            </a:endParaRPr>
          </a:p>
          <a:p>
            <a:pPr indent="-228600" lvl="1" marL="621792" rtl="0" algn="just">
              <a:spcBef>
                <a:spcPts val="324"/>
              </a:spcBef>
              <a:spcAft>
                <a:spcPts val="0"/>
              </a:spcAft>
              <a:buSzPts val="2000"/>
              <a:buFont typeface="Noto Sans Symbols"/>
              <a:buChar char="❖"/>
            </a:pPr>
            <a:r>
              <a:rPr lang="en-US" sz="2000"/>
              <a:t>To Provide Average Salary of Rs. 10 Lakhs in Five Year Times by 2028-29</a:t>
            </a:r>
            <a:endParaRPr sz="2000"/>
          </a:p>
        </p:txBody>
      </p:sp>
      <p:sp>
        <p:nvSpPr>
          <p:cNvPr id="323" name="Google Shape;323;p5"/>
          <p:cNvSpPr txBox="1"/>
          <p:nvPr>
            <p:ph type="title"/>
          </p:nvPr>
        </p:nvSpPr>
        <p:spPr>
          <a:xfrm>
            <a:off x="457200" y="274638"/>
            <a:ext cx="8229600" cy="86834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                      GOAL</a:t>
            </a:r>
            <a:endParaRPr/>
          </a:p>
        </p:txBody>
      </p:sp>
    </p:spTree>
  </p:cSld>
  <p:clrMapOvr>
    <a:masterClrMapping/>
  </p:clrMapOvr>
  <p:transition>
    <p:wheel spokes="2"/>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1" name="Shape 821"/>
        <p:cNvGrpSpPr/>
        <p:nvPr/>
      </p:nvGrpSpPr>
      <p:grpSpPr>
        <a:xfrm>
          <a:off x="0" y="0"/>
          <a:ext cx="0" cy="0"/>
          <a:chOff x="0" y="0"/>
          <a:chExt cx="0" cy="0"/>
        </a:xfrm>
      </p:grpSpPr>
      <p:sp>
        <p:nvSpPr>
          <p:cNvPr id="822" name="Google Shape;822;p50"/>
          <p:cNvSpPr/>
          <p:nvPr/>
        </p:nvSpPr>
        <p:spPr>
          <a:xfrm>
            <a:off x="4067944" y="4941168"/>
            <a:ext cx="2304256" cy="1152128"/>
          </a:xfrm>
          <a:custGeom>
            <a:rect b="b" l="l" r="r" t="t"/>
            <a:pathLst>
              <a:path extrusionOk="0" h="768985" w="1188085">
                <a:moveTo>
                  <a:pt x="1187704" y="0"/>
                </a:moveTo>
                <a:lnTo>
                  <a:pt x="1187704" y="768985"/>
                </a:lnTo>
                <a:lnTo>
                  <a:pt x="0" y="768985"/>
                </a:lnTo>
              </a:path>
            </a:pathLst>
          </a:custGeom>
          <a:noFill/>
          <a:ln cap="flat" cmpd="sng" w="25400">
            <a:solidFill>
              <a:srgbClr val="6988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50"/>
          <p:cNvSpPr/>
          <p:nvPr/>
        </p:nvSpPr>
        <p:spPr>
          <a:xfrm>
            <a:off x="3654218" y="1730256"/>
            <a:ext cx="1169670" cy="2116269"/>
          </a:xfrm>
          <a:custGeom>
            <a:rect b="b" l="l" r="r" t="t"/>
            <a:pathLst>
              <a:path extrusionOk="0" h="1906270" w="1169670">
                <a:moveTo>
                  <a:pt x="0" y="0"/>
                </a:moveTo>
                <a:lnTo>
                  <a:pt x="0" y="1906143"/>
                </a:lnTo>
                <a:lnTo>
                  <a:pt x="1091438" y="1906143"/>
                </a:lnTo>
              </a:path>
              <a:path extrusionOk="0" h="1906270" w="1169670">
                <a:moveTo>
                  <a:pt x="0" y="0"/>
                </a:moveTo>
                <a:lnTo>
                  <a:pt x="0" y="885316"/>
                </a:lnTo>
                <a:lnTo>
                  <a:pt x="1169542" y="885316"/>
                </a:lnTo>
              </a:path>
            </a:pathLst>
          </a:custGeom>
          <a:noFill/>
          <a:ln>
            <a:noFill/>
          </a:ln>
          <a:effectLst>
            <a:outerShdw blurRad="149987" algn="ctr" dir="8460000" dist="250190">
              <a:srgbClr val="000000">
                <a:alpha val="27843"/>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24" name="Google Shape;824;p50"/>
          <p:cNvPicPr preferRelativeResize="0"/>
          <p:nvPr/>
        </p:nvPicPr>
        <p:blipFill rotWithShape="1">
          <a:blip r:embed="rId4">
            <a:alphaModFix/>
          </a:blip>
          <a:srcRect b="0" l="0" r="0" t="0"/>
          <a:stretch/>
        </p:blipFill>
        <p:spPr>
          <a:xfrm>
            <a:off x="5364088" y="3068960"/>
            <a:ext cx="3779912" cy="1152128"/>
          </a:xfrm>
          <a:prstGeom prst="rect">
            <a:avLst/>
          </a:prstGeom>
          <a:noFill/>
          <a:ln>
            <a:noFill/>
          </a:ln>
          <a:effectLst>
            <a:outerShdw blurRad="149987" algn="ctr" dir="8460000" dist="250190">
              <a:srgbClr val="000000">
                <a:alpha val="27843"/>
              </a:srgbClr>
            </a:outerShdw>
          </a:effectLst>
        </p:spPr>
      </p:pic>
      <p:sp>
        <p:nvSpPr>
          <p:cNvPr id="825" name="Google Shape;825;p50"/>
          <p:cNvSpPr txBox="1"/>
          <p:nvPr/>
        </p:nvSpPr>
        <p:spPr>
          <a:xfrm>
            <a:off x="5724128" y="3140968"/>
            <a:ext cx="2991857" cy="381515"/>
          </a:xfrm>
          <a:prstGeom prst="rect">
            <a:avLst/>
          </a:prstGeom>
          <a:noFill/>
          <a:ln>
            <a:noFill/>
          </a:ln>
        </p:spPr>
        <p:txBody>
          <a:bodyPr anchorCtr="0" anchor="t" bIns="0" lIns="0" spcFirstLastPara="1" rIns="0" wrap="square" tIns="12050">
            <a:spAutoFit/>
          </a:bodyPr>
          <a:lstStyle/>
          <a:p>
            <a:pPr indent="0" lvl="0" marL="12700" marR="0" rtl="0" algn="ctr">
              <a:lnSpc>
                <a:spcPct val="100000"/>
              </a:lnSpc>
              <a:spcBef>
                <a:spcPts val="0"/>
              </a:spcBef>
              <a:spcAft>
                <a:spcPts val="0"/>
              </a:spcAft>
              <a:buNone/>
            </a:pPr>
            <a:r>
              <a:rPr b="1" lang="en-US" sz="2400">
                <a:solidFill>
                  <a:schemeClr val="dk1"/>
                </a:solidFill>
                <a:latin typeface="Cambria"/>
                <a:ea typeface="Cambria"/>
                <a:cs typeface="Cambria"/>
                <a:sym typeface="Cambria"/>
              </a:rPr>
              <a:t>219 STUDENTS</a:t>
            </a:r>
            <a:endParaRPr b="1" sz="2400">
              <a:solidFill>
                <a:schemeClr val="dk1"/>
              </a:solidFill>
              <a:latin typeface="Cambria"/>
              <a:ea typeface="Cambria"/>
              <a:cs typeface="Cambria"/>
              <a:sym typeface="Cambria"/>
            </a:endParaRPr>
          </a:p>
        </p:txBody>
      </p:sp>
      <p:pic>
        <p:nvPicPr>
          <p:cNvPr id="826" name="Google Shape;826;p50"/>
          <p:cNvPicPr preferRelativeResize="0"/>
          <p:nvPr/>
        </p:nvPicPr>
        <p:blipFill rotWithShape="1">
          <a:blip r:embed="rId5">
            <a:alphaModFix/>
          </a:blip>
          <a:srcRect b="0" l="0" r="0" t="0"/>
          <a:stretch/>
        </p:blipFill>
        <p:spPr>
          <a:xfrm>
            <a:off x="5292080" y="4437112"/>
            <a:ext cx="2878074" cy="1008112"/>
          </a:xfrm>
          <a:prstGeom prst="rect">
            <a:avLst/>
          </a:prstGeom>
          <a:noFill/>
          <a:ln>
            <a:noFill/>
          </a:ln>
          <a:effectLst>
            <a:outerShdw blurRad="149987" algn="ctr" dir="8460000" dist="250190">
              <a:srgbClr val="000000">
                <a:alpha val="27843"/>
              </a:srgbClr>
            </a:outerShdw>
          </a:effectLst>
        </p:spPr>
      </p:pic>
      <p:pic>
        <p:nvPicPr>
          <p:cNvPr id="827" name="Google Shape;827;p50"/>
          <p:cNvPicPr preferRelativeResize="0"/>
          <p:nvPr/>
        </p:nvPicPr>
        <p:blipFill rotWithShape="1">
          <a:blip r:embed="rId6">
            <a:alphaModFix/>
          </a:blip>
          <a:srcRect b="0" l="0" r="0" t="0"/>
          <a:stretch/>
        </p:blipFill>
        <p:spPr>
          <a:xfrm>
            <a:off x="611560" y="5301208"/>
            <a:ext cx="3626358" cy="1282446"/>
          </a:xfrm>
          <a:prstGeom prst="rect">
            <a:avLst/>
          </a:prstGeom>
          <a:noFill/>
          <a:ln>
            <a:noFill/>
          </a:ln>
          <a:effectLst>
            <a:outerShdw blurRad="149987" algn="ctr" dir="8460000" dist="250190">
              <a:srgbClr val="000000">
                <a:alpha val="27843"/>
              </a:srgbClr>
            </a:outerShdw>
          </a:effectLst>
        </p:spPr>
      </p:pic>
      <p:pic>
        <p:nvPicPr>
          <p:cNvPr id="828" name="Google Shape;828;p50"/>
          <p:cNvPicPr preferRelativeResize="0"/>
          <p:nvPr/>
        </p:nvPicPr>
        <p:blipFill rotWithShape="1">
          <a:blip r:embed="rId7">
            <a:alphaModFix/>
          </a:blip>
          <a:srcRect b="0" l="0" r="0" t="0"/>
          <a:stretch/>
        </p:blipFill>
        <p:spPr>
          <a:xfrm>
            <a:off x="0" y="3068960"/>
            <a:ext cx="3740658" cy="1540002"/>
          </a:xfrm>
          <a:prstGeom prst="rect">
            <a:avLst/>
          </a:prstGeom>
          <a:noFill/>
          <a:ln>
            <a:noFill/>
          </a:ln>
          <a:effectLst>
            <a:outerShdw blurRad="149987" algn="ctr" dir="8460000" dist="250190">
              <a:srgbClr val="000000">
                <a:alpha val="27843"/>
              </a:srgbClr>
            </a:outerShdw>
          </a:effectLst>
        </p:spPr>
      </p:pic>
      <p:sp>
        <p:nvSpPr>
          <p:cNvPr id="829" name="Google Shape;829;p50"/>
          <p:cNvSpPr txBox="1"/>
          <p:nvPr/>
        </p:nvSpPr>
        <p:spPr>
          <a:xfrm>
            <a:off x="467544" y="3284984"/>
            <a:ext cx="2880320" cy="1620315"/>
          </a:xfrm>
          <a:prstGeom prst="rect">
            <a:avLst/>
          </a:prstGeom>
          <a:noFill/>
          <a:ln>
            <a:noFill/>
          </a:ln>
        </p:spPr>
        <p:txBody>
          <a:bodyPr anchorCtr="0" anchor="t" bIns="0" lIns="0" spcFirstLastPara="1" rIns="0" wrap="square" tIns="80625">
            <a:spAutoFit/>
          </a:bodyPr>
          <a:lstStyle/>
          <a:p>
            <a:pPr indent="-478790" lvl="0" marL="490855" marR="5080" rtl="0" algn="l">
              <a:lnSpc>
                <a:spcPct val="159541"/>
              </a:lnSpc>
              <a:spcBef>
                <a:spcPts val="0"/>
              </a:spcBef>
              <a:spcAft>
                <a:spcPts val="0"/>
              </a:spcAft>
              <a:buNone/>
            </a:pPr>
            <a:r>
              <a:rPr b="1" lang="en-US" sz="2400">
                <a:solidFill>
                  <a:schemeClr val="dk1"/>
                </a:solidFill>
                <a:latin typeface="Cambria"/>
                <a:ea typeface="Cambria"/>
                <a:cs typeface="Cambria"/>
                <a:sym typeface="Cambria"/>
              </a:rPr>
              <a:t>Rs. 30 L.HIGHEST  PACKAGE</a:t>
            </a:r>
            <a:endParaRPr sz="2400">
              <a:solidFill>
                <a:schemeClr val="dk1"/>
              </a:solidFill>
              <a:latin typeface="Cambria"/>
              <a:ea typeface="Cambria"/>
              <a:cs typeface="Cambria"/>
              <a:sym typeface="Cambria"/>
            </a:endParaRPr>
          </a:p>
          <a:p>
            <a:pPr indent="-478790" lvl="0" marL="490855" marR="5080" rtl="0" algn="l">
              <a:lnSpc>
                <a:spcPct val="159541"/>
              </a:lnSpc>
              <a:spcBef>
                <a:spcPts val="635"/>
              </a:spcBef>
              <a:spcAft>
                <a:spcPts val="0"/>
              </a:spcAft>
              <a:buNone/>
            </a:pPr>
            <a:r>
              <a:t/>
            </a:r>
            <a:endParaRPr sz="2400">
              <a:solidFill>
                <a:schemeClr val="dk1"/>
              </a:solidFill>
              <a:latin typeface="Cambria"/>
              <a:ea typeface="Cambria"/>
              <a:cs typeface="Cambria"/>
              <a:sym typeface="Cambria"/>
            </a:endParaRPr>
          </a:p>
        </p:txBody>
      </p:sp>
      <p:sp>
        <p:nvSpPr>
          <p:cNvPr id="830" name="Google Shape;830;p50"/>
          <p:cNvSpPr txBox="1"/>
          <p:nvPr/>
        </p:nvSpPr>
        <p:spPr>
          <a:xfrm>
            <a:off x="5868144" y="4437112"/>
            <a:ext cx="18469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mbria"/>
                <a:ea typeface="Cambria"/>
                <a:cs typeface="Cambria"/>
                <a:sym typeface="Cambria"/>
              </a:rPr>
              <a:t>202 PLACED</a:t>
            </a:r>
            <a:endParaRPr b="1" sz="2400">
              <a:solidFill>
                <a:schemeClr val="dk1"/>
              </a:solidFill>
              <a:latin typeface="Cambria"/>
              <a:ea typeface="Cambria"/>
              <a:cs typeface="Cambria"/>
              <a:sym typeface="Cambria"/>
            </a:endParaRPr>
          </a:p>
        </p:txBody>
      </p:sp>
      <p:sp>
        <p:nvSpPr>
          <p:cNvPr id="831" name="Google Shape;831;p50"/>
          <p:cNvSpPr txBox="1"/>
          <p:nvPr/>
        </p:nvSpPr>
        <p:spPr>
          <a:xfrm>
            <a:off x="1835696" y="5805264"/>
            <a:ext cx="142571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mbria"/>
                <a:ea typeface="Cambria"/>
                <a:cs typeface="Cambria"/>
                <a:sym typeface="Cambria"/>
              </a:rPr>
              <a:t>93.60%</a:t>
            </a:r>
            <a:endParaRPr/>
          </a:p>
        </p:txBody>
      </p:sp>
      <p:grpSp>
        <p:nvGrpSpPr>
          <p:cNvPr id="832" name="Google Shape;832;p50"/>
          <p:cNvGrpSpPr/>
          <p:nvPr/>
        </p:nvGrpSpPr>
        <p:grpSpPr>
          <a:xfrm>
            <a:off x="1835696" y="1412776"/>
            <a:ext cx="5052822" cy="3441862"/>
            <a:chOff x="1516380" y="118871"/>
            <a:chExt cx="5052822" cy="3100324"/>
          </a:xfrm>
        </p:grpSpPr>
        <p:sp>
          <p:nvSpPr>
            <p:cNvPr id="833" name="Google Shape;833;p50"/>
            <p:cNvSpPr/>
            <p:nvPr/>
          </p:nvSpPr>
          <p:spPr>
            <a:xfrm>
              <a:off x="3982974" y="1312925"/>
              <a:ext cx="1169670" cy="1906270"/>
            </a:xfrm>
            <a:custGeom>
              <a:rect b="b" l="l" r="r" t="t"/>
              <a:pathLst>
                <a:path extrusionOk="0" h="1906270" w="1169670">
                  <a:moveTo>
                    <a:pt x="0" y="0"/>
                  </a:moveTo>
                  <a:lnTo>
                    <a:pt x="0" y="1906143"/>
                  </a:lnTo>
                  <a:lnTo>
                    <a:pt x="1091438" y="1906143"/>
                  </a:lnTo>
                </a:path>
                <a:path extrusionOk="0" h="1906270" w="1169670">
                  <a:moveTo>
                    <a:pt x="0" y="0"/>
                  </a:moveTo>
                  <a:lnTo>
                    <a:pt x="0" y="885316"/>
                  </a:lnTo>
                  <a:lnTo>
                    <a:pt x="1169542" y="885316"/>
                  </a:lnTo>
                </a:path>
              </a:pathLst>
            </a:custGeom>
            <a:noFill/>
            <a:ln cap="flat" cmpd="sng" w="25400">
              <a:solidFill>
                <a:srgbClr val="5C78A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34" name="Google Shape;834;p50"/>
            <p:cNvPicPr preferRelativeResize="0"/>
            <p:nvPr/>
          </p:nvPicPr>
          <p:blipFill rotWithShape="1">
            <a:blip r:embed="rId8">
              <a:alphaModFix/>
            </a:blip>
            <a:srcRect b="0" l="0" r="0" t="0"/>
            <a:stretch/>
          </p:blipFill>
          <p:spPr>
            <a:xfrm>
              <a:off x="1516380" y="118871"/>
              <a:ext cx="5052822" cy="1498853"/>
            </a:xfrm>
            <a:prstGeom prst="rect">
              <a:avLst/>
            </a:prstGeom>
            <a:noFill/>
            <a:ln>
              <a:noFill/>
            </a:ln>
          </p:spPr>
        </p:pic>
      </p:grpSp>
      <p:sp>
        <p:nvSpPr>
          <p:cNvPr id="835" name="Google Shape;835;p50"/>
          <p:cNvSpPr txBox="1"/>
          <p:nvPr>
            <p:ph type="title"/>
          </p:nvPr>
        </p:nvSpPr>
        <p:spPr>
          <a:xfrm>
            <a:off x="2195736" y="1844824"/>
            <a:ext cx="4324985" cy="505972"/>
          </a:xfrm>
          <a:prstGeom prst="rect">
            <a:avLst/>
          </a:prstGeom>
          <a:noFill/>
          <a:ln>
            <a:noFill/>
          </a:ln>
          <a:effectLst>
            <a:outerShdw blurRad="44450" algn="ctr" dir="5400000" dist="27940">
              <a:srgbClr val="000000">
                <a:alpha val="31764"/>
              </a:srgbClr>
            </a:outerShdw>
          </a:effectLst>
        </p:spPr>
        <p:txBody>
          <a:bodyPr anchorCtr="0" anchor="ctr" bIns="0" lIns="0" spcFirstLastPara="1" rIns="0" wrap="square" tIns="79375">
            <a:spAutoFit/>
          </a:bodyPr>
          <a:lstStyle/>
          <a:p>
            <a:pPr indent="-1102360" lvl="0" marL="1114425" marR="5080" rtl="0" algn="ctr">
              <a:lnSpc>
                <a:spcPct val="155000"/>
              </a:lnSpc>
              <a:spcBef>
                <a:spcPts val="0"/>
              </a:spcBef>
              <a:spcAft>
                <a:spcPts val="0"/>
              </a:spcAft>
              <a:buClr>
                <a:schemeClr val="dk1"/>
              </a:buClr>
              <a:buSzPts val="2400"/>
              <a:buFont typeface="Cambria"/>
              <a:buNone/>
            </a:pPr>
            <a:r>
              <a:rPr b="1" lang="en-US" sz="2400">
                <a:latin typeface="Cambria"/>
                <a:ea typeface="Cambria"/>
                <a:cs typeface="Cambria"/>
                <a:sym typeface="Cambria"/>
              </a:rPr>
              <a:t>2022 PLACEMENT REPORT</a:t>
            </a:r>
            <a:endParaRPr b="1" sz="2400">
              <a:latin typeface="Cambria"/>
              <a:ea typeface="Cambria"/>
              <a:cs typeface="Cambria"/>
              <a:sym typeface="Cambria"/>
            </a:endParaRPr>
          </a:p>
        </p:txBody>
      </p:sp>
      <p:pic>
        <p:nvPicPr>
          <p:cNvPr descr="D:\desk\photo\Keystone  Final Logo.jpg" id="836" name="Google Shape;836;p50"/>
          <p:cNvPicPr preferRelativeResize="0"/>
          <p:nvPr/>
        </p:nvPicPr>
        <p:blipFill rotWithShape="1">
          <a:blip r:embed="rId9">
            <a:alphaModFix/>
          </a:blip>
          <a:srcRect b="0" l="0" r="0" t="0"/>
          <a:stretch/>
        </p:blipFill>
        <p:spPr>
          <a:xfrm>
            <a:off x="0" y="188640"/>
            <a:ext cx="1196280" cy="1440160"/>
          </a:xfrm>
          <a:prstGeom prst="rect">
            <a:avLst/>
          </a:prstGeom>
          <a:noFill/>
          <a:ln>
            <a:noFill/>
          </a:ln>
        </p:spPr>
      </p:pic>
      <p:sp>
        <p:nvSpPr>
          <p:cNvPr id="837" name="Google Shape;837;p50"/>
          <p:cNvSpPr txBox="1"/>
          <p:nvPr/>
        </p:nvSpPr>
        <p:spPr>
          <a:xfrm>
            <a:off x="1547664" y="476672"/>
            <a:ext cx="74168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KEYSTONE SCHOOL OF ENGINEERING</a:t>
            </a:r>
            <a:endParaRPr sz="36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1" name="Shape 841"/>
        <p:cNvGrpSpPr/>
        <p:nvPr/>
      </p:nvGrpSpPr>
      <p:grpSpPr>
        <a:xfrm>
          <a:off x="0" y="0"/>
          <a:ext cx="0" cy="0"/>
          <a:chOff x="0" y="0"/>
          <a:chExt cx="0" cy="0"/>
        </a:xfrm>
      </p:grpSpPr>
      <p:sp>
        <p:nvSpPr>
          <p:cNvPr id="842" name="Google Shape;842;p51"/>
          <p:cNvSpPr/>
          <p:nvPr/>
        </p:nvSpPr>
        <p:spPr>
          <a:xfrm>
            <a:off x="2339752" y="1340768"/>
            <a:ext cx="4464496" cy="936104"/>
          </a:xfrm>
          <a:prstGeom prst="rect">
            <a:avLst/>
          </a:prstGeom>
          <a:gradFill>
            <a:gsLst>
              <a:gs pos="0">
                <a:srgbClr val="FFA09D"/>
              </a:gs>
              <a:gs pos="35000">
                <a:srgbClr val="FFBCBC"/>
              </a:gs>
              <a:gs pos="100000">
                <a:srgbClr val="FFE2E2"/>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1D1B10"/>
                </a:solidFill>
                <a:latin typeface="Cambria"/>
                <a:ea typeface="Cambria"/>
                <a:cs typeface="Cambria"/>
                <a:sym typeface="Cambria"/>
              </a:rPr>
              <a:t>2021 PLACEMENT REPORT</a:t>
            </a:r>
            <a:endParaRPr sz="2400">
              <a:solidFill>
                <a:srgbClr val="1D1B10"/>
              </a:solidFill>
              <a:latin typeface="Calibri"/>
              <a:ea typeface="Calibri"/>
              <a:cs typeface="Calibri"/>
              <a:sym typeface="Calibri"/>
            </a:endParaRPr>
          </a:p>
        </p:txBody>
      </p:sp>
      <p:cxnSp>
        <p:nvCxnSpPr>
          <p:cNvPr id="843" name="Google Shape;843;p51"/>
          <p:cNvCxnSpPr>
            <a:stCxn id="842" idx="2"/>
          </p:cNvCxnSpPr>
          <p:nvPr/>
        </p:nvCxnSpPr>
        <p:spPr>
          <a:xfrm>
            <a:off x="4572000" y="2276872"/>
            <a:ext cx="0" cy="2304300"/>
          </a:xfrm>
          <a:prstGeom prst="straightConnector1">
            <a:avLst/>
          </a:prstGeom>
          <a:noFill/>
          <a:ln cap="flat" cmpd="sng" w="9525">
            <a:solidFill>
              <a:srgbClr val="D99593"/>
            </a:solidFill>
            <a:prstDash val="solid"/>
            <a:round/>
            <a:headEnd len="sm" w="sm" type="none"/>
            <a:tailEnd len="sm" w="sm" type="none"/>
          </a:ln>
        </p:spPr>
      </p:cxnSp>
      <p:cxnSp>
        <p:nvCxnSpPr>
          <p:cNvPr id="844" name="Google Shape;844;p51"/>
          <p:cNvCxnSpPr>
            <a:endCxn id="845" idx="1"/>
          </p:cNvCxnSpPr>
          <p:nvPr/>
        </p:nvCxnSpPr>
        <p:spPr>
          <a:xfrm>
            <a:off x="4572088" y="4581128"/>
            <a:ext cx="792000" cy="0"/>
          </a:xfrm>
          <a:prstGeom prst="straightConnector1">
            <a:avLst/>
          </a:prstGeom>
          <a:noFill/>
          <a:ln cap="flat" cmpd="sng" w="9525">
            <a:solidFill>
              <a:srgbClr val="D99593"/>
            </a:solidFill>
            <a:prstDash val="solid"/>
            <a:round/>
            <a:headEnd len="sm" w="sm" type="none"/>
            <a:tailEnd len="sm" w="sm" type="none"/>
          </a:ln>
        </p:spPr>
      </p:cxnSp>
      <p:cxnSp>
        <p:nvCxnSpPr>
          <p:cNvPr id="846" name="Google Shape;846;p51"/>
          <p:cNvCxnSpPr>
            <a:endCxn id="847" idx="1"/>
          </p:cNvCxnSpPr>
          <p:nvPr/>
        </p:nvCxnSpPr>
        <p:spPr>
          <a:xfrm>
            <a:off x="4572088" y="3212976"/>
            <a:ext cx="792000" cy="0"/>
          </a:xfrm>
          <a:prstGeom prst="straightConnector1">
            <a:avLst/>
          </a:prstGeom>
          <a:noFill/>
          <a:ln cap="flat" cmpd="sng" w="9525">
            <a:solidFill>
              <a:srgbClr val="D99593"/>
            </a:solidFill>
            <a:prstDash val="solid"/>
            <a:round/>
            <a:headEnd len="sm" w="sm" type="none"/>
            <a:tailEnd len="sm" w="sm" type="none"/>
          </a:ln>
        </p:spPr>
      </p:cxnSp>
      <p:sp>
        <p:nvSpPr>
          <p:cNvPr id="847" name="Google Shape;847;p51"/>
          <p:cNvSpPr/>
          <p:nvPr/>
        </p:nvSpPr>
        <p:spPr>
          <a:xfrm>
            <a:off x="5364088" y="2780928"/>
            <a:ext cx="3456384" cy="864096"/>
          </a:xfrm>
          <a:prstGeom prst="rect">
            <a:avLst/>
          </a:prstGeom>
          <a:gradFill>
            <a:gsLst>
              <a:gs pos="0">
                <a:srgbClr val="FFA09D"/>
              </a:gs>
              <a:gs pos="35000">
                <a:srgbClr val="FFBCBC"/>
              </a:gs>
              <a:gs pos="100000">
                <a:srgbClr val="FFE2E2"/>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None/>
            </a:pPr>
            <a:r>
              <a:rPr b="1" lang="en-US" sz="2400">
                <a:solidFill>
                  <a:srgbClr val="1D1B10"/>
                </a:solidFill>
                <a:latin typeface="Cambria"/>
                <a:ea typeface="Cambria"/>
                <a:cs typeface="Cambria"/>
                <a:sym typeface="Cambria"/>
              </a:rPr>
              <a:t>182 STUDENTS</a:t>
            </a:r>
            <a:endParaRPr b="1" sz="2400">
              <a:solidFill>
                <a:srgbClr val="1D1B10"/>
              </a:solidFill>
              <a:latin typeface="Cambria"/>
              <a:ea typeface="Cambria"/>
              <a:cs typeface="Cambria"/>
              <a:sym typeface="Cambria"/>
            </a:endParaRPr>
          </a:p>
        </p:txBody>
      </p:sp>
      <p:sp>
        <p:nvSpPr>
          <p:cNvPr id="845" name="Google Shape;845;p51"/>
          <p:cNvSpPr/>
          <p:nvPr/>
        </p:nvSpPr>
        <p:spPr>
          <a:xfrm>
            <a:off x="5364088" y="4149080"/>
            <a:ext cx="2952328" cy="864096"/>
          </a:xfrm>
          <a:prstGeom prst="rect">
            <a:avLst/>
          </a:prstGeom>
          <a:gradFill>
            <a:gsLst>
              <a:gs pos="0">
                <a:srgbClr val="FFA09D"/>
              </a:gs>
              <a:gs pos="35000">
                <a:srgbClr val="FFBCBC"/>
              </a:gs>
              <a:gs pos="100000">
                <a:srgbClr val="FFE2E2"/>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1D1B10"/>
                </a:solidFill>
                <a:latin typeface="Cambria"/>
                <a:ea typeface="Cambria"/>
                <a:cs typeface="Cambria"/>
                <a:sym typeface="Cambria"/>
              </a:rPr>
              <a:t>          176 PLACED</a:t>
            </a:r>
            <a:endParaRPr b="1" sz="2400">
              <a:solidFill>
                <a:srgbClr val="1D1B10"/>
              </a:solidFill>
              <a:latin typeface="Cambria"/>
              <a:ea typeface="Cambria"/>
              <a:cs typeface="Cambria"/>
              <a:sym typeface="Cambria"/>
            </a:endParaRPr>
          </a:p>
        </p:txBody>
      </p:sp>
      <p:cxnSp>
        <p:nvCxnSpPr>
          <p:cNvPr id="848" name="Google Shape;848;p51"/>
          <p:cNvCxnSpPr/>
          <p:nvPr/>
        </p:nvCxnSpPr>
        <p:spPr>
          <a:xfrm>
            <a:off x="6444208" y="5013176"/>
            <a:ext cx="0" cy="792088"/>
          </a:xfrm>
          <a:prstGeom prst="straightConnector1">
            <a:avLst/>
          </a:prstGeom>
          <a:noFill/>
          <a:ln cap="flat" cmpd="sng" w="9525">
            <a:solidFill>
              <a:srgbClr val="D99593"/>
            </a:solidFill>
            <a:prstDash val="solid"/>
            <a:round/>
            <a:headEnd len="sm" w="sm" type="none"/>
            <a:tailEnd len="sm" w="sm" type="none"/>
          </a:ln>
        </p:spPr>
      </p:cxnSp>
      <p:cxnSp>
        <p:nvCxnSpPr>
          <p:cNvPr id="849" name="Google Shape;849;p51"/>
          <p:cNvCxnSpPr/>
          <p:nvPr/>
        </p:nvCxnSpPr>
        <p:spPr>
          <a:xfrm>
            <a:off x="3995936" y="5805264"/>
            <a:ext cx="2448272" cy="0"/>
          </a:xfrm>
          <a:prstGeom prst="straightConnector1">
            <a:avLst/>
          </a:prstGeom>
          <a:noFill/>
          <a:ln cap="flat" cmpd="sng" w="9525">
            <a:solidFill>
              <a:srgbClr val="D99593"/>
            </a:solidFill>
            <a:prstDash val="solid"/>
            <a:round/>
            <a:headEnd len="sm" w="sm" type="none"/>
            <a:tailEnd len="sm" w="sm" type="none"/>
          </a:ln>
        </p:spPr>
      </p:cxnSp>
      <p:sp>
        <p:nvSpPr>
          <p:cNvPr id="850" name="Google Shape;850;p51"/>
          <p:cNvSpPr/>
          <p:nvPr/>
        </p:nvSpPr>
        <p:spPr>
          <a:xfrm>
            <a:off x="1043608" y="5445224"/>
            <a:ext cx="2952328" cy="864096"/>
          </a:xfrm>
          <a:prstGeom prst="rect">
            <a:avLst/>
          </a:prstGeom>
          <a:gradFill>
            <a:gsLst>
              <a:gs pos="0">
                <a:srgbClr val="FFA09D"/>
              </a:gs>
              <a:gs pos="35000">
                <a:srgbClr val="FFBCBC"/>
              </a:gs>
              <a:gs pos="100000">
                <a:srgbClr val="FFE2E2"/>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1D1B10"/>
                </a:solidFill>
                <a:latin typeface="Cambria"/>
                <a:ea typeface="Cambria"/>
                <a:cs typeface="Cambria"/>
                <a:sym typeface="Cambria"/>
              </a:rPr>
              <a:t>          </a:t>
            </a:r>
            <a:endParaRPr/>
          </a:p>
          <a:p>
            <a:pPr indent="0" lvl="0" marL="0" marR="0" rtl="0" algn="l">
              <a:spcBef>
                <a:spcPts val="0"/>
              </a:spcBef>
              <a:spcAft>
                <a:spcPts val="0"/>
              </a:spcAft>
              <a:buNone/>
            </a:pPr>
            <a:r>
              <a:rPr b="1" lang="en-US" sz="2400">
                <a:solidFill>
                  <a:srgbClr val="1D1B10"/>
                </a:solidFill>
                <a:latin typeface="Cambria"/>
                <a:ea typeface="Cambria"/>
                <a:cs typeface="Cambria"/>
                <a:sym typeface="Cambria"/>
              </a:rPr>
              <a:t>              96.70%</a:t>
            </a:r>
            <a:endParaRPr/>
          </a:p>
          <a:p>
            <a:pPr indent="0" lvl="0" marL="0" marR="0" rtl="0" algn="l">
              <a:spcBef>
                <a:spcPts val="0"/>
              </a:spcBef>
              <a:spcAft>
                <a:spcPts val="0"/>
              </a:spcAft>
              <a:buNone/>
            </a:pPr>
            <a:r>
              <a:t/>
            </a:r>
            <a:endParaRPr b="1" sz="2400">
              <a:solidFill>
                <a:srgbClr val="1D1B10"/>
              </a:solidFill>
              <a:latin typeface="Cambria"/>
              <a:ea typeface="Cambria"/>
              <a:cs typeface="Cambria"/>
              <a:sym typeface="Cambria"/>
            </a:endParaRPr>
          </a:p>
        </p:txBody>
      </p:sp>
      <p:sp>
        <p:nvSpPr>
          <p:cNvPr id="851" name="Google Shape;851;p51"/>
          <p:cNvSpPr/>
          <p:nvPr/>
        </p:nvSpPr>
        <p:spPr>
          <a:xfrm>
            <a:off x="755576" y="3140968"/>
            <a:ext cx="3240360" cy="1224136"/>
          </a:xfrm>
          <a:prstGeom prst="rect">
            <a:avLst/>
          </a:prstGeom>
          <a:gradFill>
            <a:gsLst>
              <a:gs pos="0">
                <a:srgbClr val="FFA09D"/>
              </a:gs>
              <a:gs pos="35000">
                <a:srgbClr val="FFBCBC"/>
              </a:gs>
              <a:gs pos="100000">
                <a:srgbClr val="FFE2E2"/>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1D1B10"/>
                </a:solidFill>
                <a:latin typeface="Cambria"/>
                <a:ea typeface="Cambria"/>
                <a:cs typeface="Cambria"/>
                <a:sym typeface="Cambria"/>
              </a:rPr>
              <a:t> Rs. 5.6L.HIGHEST   PACKAGE</a:t>
            </a:r>
            <a:endParaRPr sz="2400">
              <a:solidFill>
                <a:srgbClr val="1D1B10"/>
              </a:solidFill>
              <a:latin typeface="Cambria"/>
              <a:ea typeface="Cambria"/>
              <a:cs typeface="Cambria"/>
              <a:sym typeface="Cambria"/>
            </a:endParaRPr>
          </a:p>
        </p:txBody>
      </p:sp>
      <p:pic>
        <p:nvPicPr>
          <p:cNvPr descr="D:\desk\photo\Keystone  Final Logo.jpg" id="852" name="Google Shape;852;p51"/>
          <p:cNvPicPr preferRelativeResize="0"/>
          <p:nvPr/>
        </p:nvPicPr>
        <p:blipFill rotWithShape="1">
          <a:blip r:embed="rId4">
            <a:alphaModFix/>
          </a:blip>
          <a:srcRect b="0" l="0" r="0" t="0"/>
          <a:stretch/>
        </p:blipFill>
        <p:spPr>
          <a:xfrm>
            <a:off x="251520" y="0"/>
            <a:ext cx="1196280" cy="1440160"/>
          </a:xfrm>
          <a:prstGeom prst="rect">
            <a:avLst/>
          </a:prstGeom>
          <a:noFill/>
          <a:ln>
            <a:noFill/>
          </a:ln>
        </p:spPr>
      </p:pic>
      <p:sp>
        <p:nvSpPr>
          <p:cNvPr id="853" name="Google Shape;853;p51"/>
          <p:cNvSpPr txBox="1"/>
          <p:nvPr/>
        </p:nvSpPr>
        <p:spPr>
          <a:xfrm>
            <a:off x="1403648" y="404664"/>
            <a:ext cx="74168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KEYSTONE SCHOOL OF ENGINEERING</a:t>
            </a:r>
            <a:endParaRPr sz="36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7" name="Shape 857"/>
        <p:cNvGrpSpPr/>
        <p:nvPr/>
      </p:nvGrpSpPr>
      <p:grpSpPr>
        <a:xfrm>
          <a:off x="0" y="0"/>
          <a:ext cx="0" cy="0"/>
          <a:chOff x="0" y="0"/>
          <a:chExt cx="0" cy="0"/>
        </a:xfrm>
      </p:grpSpPr>
      <p:sp>
        <p:nvSpPr>
          <p:cNvPr id="858" name="Google Shape;858;p52"/>
          <p:cNvSpPr/>
          <p:nvPr/>
        </p:nvSpPr>
        <p:spPr>
          <a:xfrm>
            <a:off x="2051720" y="1052736"/>
            <a:ext cx="4464496" cy="1152128"/>
          </a:xfrm>
          <a:prstGeom prst="rect">
            <a:avLst/>
          </a:prstGeom>
          <a:gradFill>
            <a:gsLst>
              <a:gs pos="0">
                <a:srgbClr val="DAFEA4"/>
              </a:gs>
              <a:gs pos="35000">
                <a:srgbClr val="E3FEBF"/>
              </a:gs>
              <a:gs pos="100000">
                <a:srgbClr val="F4FEE6"/>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2020 PLACEMENT REPORT</a:t>
            </a:r>
            <a:endParaRPr sz="2400">
              <a:solidFill>
                <a:srgbClr val="1D1B10"/>
              </a:solidFill>
              <a:latin typeface="Calibri"/>
              <a:ea typeface="Calibri"/>
              <a:cs typeface="Calibri"/>
              <a:sym typeface="Calibri"/>
            </a:endParaRPr>
          </a:p>
        </p:txBody>
      </p:sp>
      <p:cxnSp>
        <p:nvCxnSpPr>
          <p:cNvPr id="859" name="Google Shape;859;p52"/>
          <p:cNvCxnSpPr/>
          <p:nvPr/>
        </p:nvCxnSpPr>
        <p:spPr>
          <a:xfrm>
            <a:off x="4067944" y="2204864"/>
            <a:ext cx="0" cy="2448272"/>
          </a:xfrm>
          <a:prstGeom prst="straightConnector1">
            <a:avLst/>
          </a:prstGeom>
          <a:noFill/>
          <a:ln cap="flat" cmpd="sng" w="9525">
            <a:solidFill>
              <a:srgbClr val="4F6128"/>
            </a:solidFill>
            <a:prstDash val="solid"/>
            <a:round/>
            <a:headEnd len="sm" w="sm" type="none"/>
            <a:tailEnd len="sm" w="sm" type="none"/>
          </a:ln>
        </p:spPr>
      </p:cxnSp>
      <p:cxnSp>
        <p:nvCxnSpPr>
          <p:cNvPr id="860" name="Google Shape;860;p52"/>
          <p:cNvCxnSpPr/>
          <p:nvPr/>
        </p:nvCxnSpPr>
        <p:spPr>
          <a:xfrm>
            <a:off x="4067944" y="4653136"/>
            <a:ext cx="2448272" cy="0"/>
          </a:xfrm>
          <a:prstGeom prst="straightConnector1">
            <a:avLst/>
          </a:prstGeom>
          <a:noFill/>
          <a:ln cap="flat" cmpd="sng" w="9525">
            <a:solidFill>
              <a:srgbClr val="4F6128"/>
            </a:solidFill>
            <a:prstDash val="solid"/>
            <a:round/>
            <a:headEnd len="sm" w="sm" type="none"/>
            <a:tailEnd len="sm" w="sm" type="none"/>
          </a:ln>
        </p:spPr>
      </p:cxnSp>
      <p:cxnSp>
        <p:nvCxnSpPr>
          <p:cNvPr id="861" name="Google Shape;861;p52"/>
          <p:cNvCxnSpPr/>
          <p:nvPr/>
        </p:nvCxnSpPr>
        <p:spPr>
          <a:xfrm>
            <a:off x="4067944" y="3284984"/>
            <a:ext cx="2448272" cy="0"/>
          </a:xfrm>
          <a:prstGeom prst="straightConnector1">
            <a:avLst/>
          </a:prstGeom>
          <a:noFill/>
          <a:ln cap="flat" cmpd="sng" w="9525">
            <a:solidFill>
              <a:srgbClr val="4F6128"/>
            </a:solidFill>
            <a:prstDash val="solid"/>
            <a:round/>
            <a:headEnd len="sm" w="sm" type="none"/>
            <a:tailEnd len="sm" w="sm" type="none"/>
          </a:ln>
        </p:spPr>
      </p:cxnSp>
      <p:sp>
        <p:nvSpPr>
          <p:cNvPr id="862" name="Google Shape;862;p52"/>
          <p:cNvSpPr/>
          <p:nvPr/>
        </p:nvSpPr>
        <p:spPr>
          <a:xfrm>
            <a:off x="5148064" y="2780928"/>
            <a:ext cx="3456384" cy="864096"/>
          </a:xfrm>
          <a:prstGeom prst="rect">
            <a:avLst/>
          </a:prstGeom>
          <a:gradFill>
            <a:gsLst>
              <a:gs pos="0">
                <a:srgbClr val="DAFEA4"/>
              </a:gs>
              <a:gs pos="35000">
                <a:srgbClr val="E3FEBF"/>
              </a:gs>
              <a:gs pos="100000">
                <a:srgbClr val="F4FEE6"/>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None/>
            </a:pPr>
            <a:r>
              <a:rPr b="1" lang="en-US" sz="2400">
                <a:solidFill>
                  <a:srgbClr val="1D1B10"/>
                </a:solidFill>
                <a:latin typeface="Cambria"/>
                <a:ea typeface="Cambria"/>
                <a:cs typeface="Cambria"/>
                <a:sym typeface="Cambria"/>
              </a:rPr>
              <a:t>206 STUDENTS</a:t>
            </a:r>
            <a:endParaRPr b="1" sz="2400">
              <a:solidFill>
                <a:srgbClr val="1D1B10"/>
              </a:solidFill>
              <a:latin typeface="Cambria"/>
              <a:ea typeface="Cambria"/>
              <a:cs typeface="Cambria"/>
              <a:sym typeface="Cambria"/>
            </a:endParaRPr>
          </a:p>
        </p:txBody>
      </p:sp>
      <p:sp>
        <p:nvSpPr>
          <p:cNvPr id="863" name="Google Shape;863;p52"/>
          <p:cNvSpPr/>
          <p:nvPr/>
        </p:nvSpPr>
        <p:spPr>
          <a:xfrm>
            <a:off x="5076056" y="4149080"/>
            <a:ext cx="2952328" cy="864096"/>
          </a:xfrm>
          <a:prstGeom prst="rect">
            <a:avLst/>
          </a:prstGeom>
          <a:gradFill>
            <a:gsLst>
              <a:gs pos="0">
                <a:srgbClr val="DAFEA4"/>
              </a:gs>
              <a:gs pos="35000">
                <a:srgbClr val="E3FEBF"/>
              </a:gs>
              <a:gs pos="100000">
                <a:srgbClr val="F4FEE6"/>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1D1B10"/>
                </a:solidFill>
                <a:latin typeface="Cambria"/>
                <a:ea typeface="Cambria"/>
                <a:cs typeface="Cambria"/>
                <a:sym typeface="Cambria"/>
              </a:rPr>
              <a:t>          197 PLACED</a:t>
            </a:r>
            <a:endParaRPr b="1" sz="2400">
              <a:solidFill>
                <a:srgbClr val="1D1B10"/>
              </a:solidFill>
              <a:latin typeface="Cambria"/>
              <a:ea typeface="Cambria"/>
              <a:cs typeface="Cambria"/>
              <a:sym typeface="Cambria"/>
            </a:endParaRPr>
          </a:p>
        </p:txBody>
      </p:sp>
      <p:cxnSp>
        <p:nvCxnSpPr>
          <p:cNvPr id="864" name="Google Shape;864;p52"/>
          <p:cNvCxnSpPr/>
          <p:nvPr/>
        </p:nvCxnSpPr>
        <p:spPr>
          <a:xfrm>
            <a:off x="6300192" y="5013176"/>
            <a:ext cx="0" cy="936104"/>
          </a:xfrm>
          <a:prstGeom prst="straightConnector1">
            <a:avLst/>
          </a:prstGeom>
          <a:noFill/>
          <a:ln cap="flat" cmpd="sng" w="9525">
            <a:solidFill>
              <a:srgbClr val="4F6128"/>
            </a:solidFill>
            <a:prstDash val="solid"/>
            <a:round/>
            <a:headEnd len="sm" w="sm" type="none"/>
            <a:tailEnd len="sm" w="sm" type="none"/>
          </a:ln>
        </p:spPr>
      </p:cxnSp>
      <p:cxnSp>
        <p:nvCxnSpPr>
          <p:cNvPr id="865" name="Google Shape;865;p52"/>
          <p:cNvCxnSpPr/>
          <p:nvPr/>
        </p:nvCxnSpPr>
        <p:spPr>
          <a:xfrm>
            <a:off x="3851920" y="5949280"/>
            <a:ext cx="2448272" cy="0"/>
          </a:xfrm>
          <a:prstGeom prst="straightConnector1">
            <a:avLst/>
          </a:prstGeom>
          <a:noFill/>
          <a:ln cap="flat" cmpd="sng" w="9525">
            <a:solidFill>
              <a:srgbClr val="4F6128"/>
            </a:solidFill>
            <a:prstDash val="solid"/>
            <a:round/>
            <a:headEnd len="sm" w="sm" type="none"/>
            <a:tailEnd len="sm" w="sm" type="none"/>
          </a:ln>
        </p:spPr>
      </p:cxnSp>
      <p:sp>
        <p:nvSpPr>
          <p:cNvPr id="866" name="Google Shape;866;p52"/>
          <p:cNvSpPr/>
          <p:nvPr/>
        </p:nvSpPr>
        <p:spPr>
          <a:xfrm>
            <a:off x="1043608" y="5445224"/>
            <a:ext cx="2952328" cy="864096"/>
          </a:xfrm>
          <a:prstGeom prst="rect">
            <a:avLst/>
          </a:prstGeom>
          <a:gradFill>
            <a:gsLst>
              <a:gs pos="0">
                <a:srgbClr val="DAFEA4"/>
              </a:gs>
              <a:gs pos="35000">
                <a:srgbClr val="E3FEBF"/>
              </a:gs>
              <a:gs pos="100000">
                <a:srgbClr val="F4FEE6"/>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1D1B10"/>
                </a:solidFill>
                <a:latin typeface="Cambria"/>
                <a:ea typeface="Cambria"/>
                <a:cs typeface="Cambria"/>
                <a:sym typeface="Cambria"/>
              </a:rPr>
              <a:t>          </a:t>
            </a:r>
            <a:endParaRPr/>
          </a:p>
          <a:p>
            <a:pPr indent="0" lvl="0" marL="0" marR="0" rtl="0" algn="l">
              <a:spcBef>
                <a:spcPts val="0"/>
              </a:spcBef>
              <a:spcAft>
                <a:spcPts val="0"/>
              </a:spcAft>
              <a:buNone/>
            </a:pPr>
            <a:r>
              <a:rPr b="1" lang="en-US" sz="2400">
                <a:solidFill>
                  <a:srgbClr val="1D1B10"/>
                </a:solidFill>
                <a:latin typeface="Cambria"/>
                <a:ea typeface="Cambria"/>
                <a:cs typeface="Cambria"/>
                <a:sym typeface="Cambria"/>
              </a:rPr>
              <a:t>              95.63%</a:t>
            </a:r>
            <a:endParaRPr/>
          </a:p>
          <a:p>
            <a:pPr indent="0" lvl="0" marL="0" marR="0" rtl="0" algn="l">
              <a:spcBef>
                <a:spcPts val="0"/>
              </a:spcBef>
              <a:spcAft>
                <a:spcPts val="0"/>
              </a:spcAft>
              <a:buNone/>
            </a:pPr>
            <a:r>
              <a:t/>
            </a:r>
            <a:endParaRPr b="1" sz="2400">
              <a:solidFill>
                <a:srgbClr val="1D1B10"/>
              </a:solidFill>
              <a:latin typeface="Cambria"/>
              <a:ea typeface="Cambria"/>
              <a:cs typeface="Cambria"/>
              <a:sym typeface="Cambria"/>
            </a:endParaRPr>
          </a:p>
        </p:txBody>
      </p:sp>
      <p:sp>
        <p:nvSpPr>
          <p:cNvPr id="867" name="Google Shape;867;p52"/>
          <p:cNvSpPr/>
          <p:nvPr/>
        </p:nvSpPr>
        <p:spPr>
          <a:xfrm>
            <a:off x="539552" y="2852936"/>
            <a:ext cx="3240360" cy="1224136"/>
          </a:xfrm>
          <a:prstGeom prst="rect">
            <a:avLst/>
          </a:prstGeom>
          <a:gradFill>
            <a:gsLst>
              <a:gs pos="0">
                <a:srgbClr val="DAFEA4"/>
              </a:gs>
              <a:gs pos="35000">
                <a:srgbClr val="E3FEBF"/>
              </a:gs>
              <a:gs pos="100000">
                <a:srgbClr val="F4FEE6"/>
              </a:gs>
            </a:gsLst>
            <a:lin ang="16200000" scaled="0"/>
          </a:gradFill>
          <a:ln cap="flat" cmpd="sng" w="9525">
            <a:solidFill>
              <a:srgbClr val="97B8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1D1B10"/>
                </a:solidFill>
                <a:latin typeface="Cambria"/>
                <a:ea typeface="Cambria"/>
                <a:cs typeface="Cambria"/>
                <a:sym typeface="Cambria"/>
              </a:rPr>
              <a:t> Rs. 5.6L.HIGHEST   PACKAGE</a:t>
            </a:r>
            <a:endParaRPr sz="2400">
              <a:solidFill>
                <a:srgbClr val="1D1B10"/>
              </a:solidFill>
              <a:latin typeface="Cambria"/>
              <a:ea typeface="Cambria"/>
              <a:cs typeface="Cambria"/>
              <a:sym typeface="Cambria"/>
            </a:endParaRPr>
          </a:p>
        </p:txBody>
      </p:sp>
      <p:pic>
        <p:nvPicPr>
          <p:cNvPr descr="D:\desk\photo\Keystone  Final Logo.jpg" id="868" name="Google Shape;868;p52"/>
          <p:cNvPicPr preferRelativeResize="0"/>
          <p:nvPr/>
        </p:nvPicPr>
        <p:blipFill rotWithShape="1">
          <a:blip r:embed="rId4">
            <a:alphaModFix/>
          </a:blip>
          <a:srcRect b="0" l="0" r="0" t="0"/>
          <a:stretch/>
        </p:blipFill>
        <p:spPr>
          <a:xfrm>
            <a:off x="0" y="0"/>
            <a:ext cx="1196280" cy="1440160"/>
          </a:xfrm>
          <a:prstGeom prst="rect">
            <a:avLst/>
          </a:prstGeom>
          <a:noFill/>
          <a:ln>
            <a:noFill/>
          </a:ln>
        </p:spPr>
      </p:pic>
      <p:sp>
        <p:nvSpPr>
          <p:cNvPr id="869" name="Google Shape;869;p52"/>
          <p:cNvSpPr txBox="1"/>
          <p:nvPr/>
        </p:nvSpPr>
        <p:spPr>
          <a:xfrm>
            <a:off x="1475656" y="260648"/>
            <a:ext cx="74168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KEYSTONE SCHOOL OF ENGINEERING</a:t>
            </a:r>
            <a:endParaRPr sz="36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3" name="Shape 873"/>
        <p:cNvGrpSpPr/>
        <p:nvPr/>
      </p:nvGrpSpPr>
      <p:grpSpPr>
        <a:xfrm>
          <a:off x="0" y="0"/>
          <a:ext cx="0" cy="0"/>
          <a:chOff x="0" y="0"/>
          <a:chExt cx="0" cy="0"/>
        </a:xfrm>
      </p:grpSpPr>
      <p:sp>
        <p:nvSpPr>
          <p:cNvPr id="874" name="Google Shape;874;p53"/>
          <p:cNvSpPr/>
          <p:nvPr/>
        </p:nvSpPr>
        <p:spPr>
          <a:xfrm>
            <a:off x="2195736" y="1556792"/>
            <a:ext cx="4464496" cy="1008112"/>
          </a:xfrm>
          <a:prstGeom prst="rect">
            <a:avLst/>
          </a:prstGeom>
          <a:gradFill>
            <a:gsLst>
              <a:gs pos="0">
                <a:srgbClr val="C8B2E9"/>
              </a:gs>
              <a:gs pos="35000">
                <a:srgbClr val="D6CAED"/>
              </a:gs>
              <a:gs pos="100000">
                <a:srgbClr val="EFE8FA"/>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2019 PLACEMENT REPORT</a:t>
            </a:r>
            <a:endParaRPr sz="2400">
              <a:solidFill>
                <a:srgbClr val="1D1B10"/>
              </a:solidFill>
              <a:latin typeface="Calibri"/>
              <a:ea typeface="Calibri"/>
              <a:cs typeface="Calibri"/>
              <a:sym typeface="Calibri"/>
            </a:endParaRPr>
          </a:p>
        </p:txBody>
      </p:sp>
      <p:cxnSp>
        <p:nvCxnSpPr>
          <p:cNvPr id="875" name="Google Shape;875;p53"/>
          <p:cNvCxnSpPr>
            <a:stCxn id="874" idx="2"/>
          </p:cNvCxnSpPr>
          <p:nvPr/>
        </p:nvCxnSpPr>
        <p:spPr>
          <a:xfrm>
            <a:off x="4427984" y="2564904"/>
            <a:ext cx="0" cy="1872300"/>
          </a:xfrm>
          <a:prstGeom prst="straightConnector1">
            <a:avLst/>
          </a:prstGeom>
          <a:noFill/>
          <a:ln cap="flat" cmpd="sng" w="9525">
            <a:solidFill>
              <a:srgbClr val="5F497A"/>
            </a:solidFill>
            <a:prstDash val="solid"/>
            <a:round/>
            <a:headEnd len="sm" w="sm" type="none"/>
            <a:tailEnd len="sm" w="sm" type="none"/>
          </a:ln>
        </p:spPr>
      </p:cxnSp>
      <p:cxnSp>
        <p:nvCxnSpPr>
          <p:cNvPr id="876" name="Google Shape;876;p53"/>
          <p:cNvCxnSpPr/>
          <p:nvPr/>
        </p:nvCxnSpPr>
        <p:spPr>
          <a:xfrm>
            <a:off x="4427984" y="4437112"/>
            <a:ext cx="2448272" cy="0"/>
          </a:xfrm>
          <a:prstGeom prst="straightConnector1">
            <a:avLst/>
          </a:prstGeom>
          <a:noFill/>
          <a:ln cap="flat" cmpd="sng" w="9525">
            <a:solidFill>
              <a:srgbClr val="5F497A"/>
            </a:solidFill>
            <a:prstDash val="solid"/>
            <a:round/>
            <a:headEnd len="sm" w="sm" type="none"/>
            <a:tailEnd len="sm" w="sm" type="none"/>
          </a:ln>
        </p:spPr>
      </p:cxnSp>
      <p:cxnSp>
        <p:nvCxnSpPr>
          <p:cNvPr id="877" name="Google Shape;877;p53"/>
          <p:cNvCxnSpPr/>
          <p:nvPr/>
        </p:nvCxnSpPr>
        <p:spPr>
          <a:xfrm>
            <a:off x="4427984" y="3356992"/>
            <a:ext cx="2448272" cy="0"/>
          </a:xfrm>
          <a:prstGeom prst="straightConnector1">
            <a:avLst/>
          </a:prstGeom>
          <a:noFill/>
          <a:ln cap="flat" cmpd="sng" w="9525">
            <a:solidFill>
              <a:srgbClr val="5F497A"/>
            </a:solidFill>
            <a:prstDash val="solid"/>
            <a:round/>
            <a:headEnd len="sm" w="sm" type="none"/>
            <a:tailEnd len="sm" w="sm" type="none"/>
          </a:ln>
        </p:spPr>
      </p:cxnSp>
      <p:sp>
        <p:nvSpPr>
          <p:cNvPr id="878" name="Google Shape;878;p53"/>
          <p:cNvSpPr/>
          <p:nvPr/>
        </p:nvSpPr>
        <p:spPr>
          <a:xfrm>
            <a:off x="5436096" y="2852936"/>
            <a:ext cx="3456384" cy="864096"/>
          </a:xfrm>
          <a:prstGeom prst="rect">
            <a:avLst/>
          </a:prstGeom>
          <a:gradFill>
            <a:gsLst>
              <a:gs pos="0">
                <a:srgbClr val="C8B2E9"/>
              </a:gs>
              <a:gs pos="35000">
                <a:srgbClr val="D6CAED"/>
              </a:gs>
              <a:gs pos="100000">
                <a:srgbClr val="EFE8FA"/>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None/>
            </a:pPr>
            <a:r>
              <a:rPr b="1" lang="en-US" sz="2400">
                <a:solidFill>
                  <a:srgbClr val="1D1B10"/>
                </a:solidFill>
                <a:latin typeface="Cambria"/>
                <a:ea typeface="Cambria"/>
                <a:cs typeface="Cambria"/>
                <a:sym typeface="Cambria"/>
              </a:rPr>
              <a:t>249 STUDENTS</a:t>
            </a:r>
            <a:endParaRPr b="1" sz="2400">
              <a:solidFill>
                <a:srgbClr val="1D1B10"/>
              </a:solidFill>
              <a:latin typeface="Cambria"/>
              <a:ea typeface="Cambria"/>
              <a:cs typeface="Cambria"/>
              <a:sym typeface="Cambria"/>
            </a:endParaRPr>
          </a:p>
        </p:txBody>
      </p:sp>
      <p:sp>
        <p:nvSpPr>
          <p:cNvPr id="879" name="Google Shape;879;p53"/>
          <p:cNvSpPr/>
          <p:nvPr/>
        </p:nvSpPr>
        <p:spPr>
          <a:xfrm>
            <a:off x="5436096" y="4077072"/>
            <a:ext cx="2952328" cy="864096"/>
          </a:xfrm>
          <a:prstGeom prst="rect">
            <a:avLst/>
          </a:prstGeom>
          <a:gradFill>
            <a:gsLst>
              <a:gs pos="0">
                <a:srgbClr val="C8B2E9"/>
              </a:gs>
              <a:gs pos="35000">
                <a:srgbClr val="D6CAED"/>
              </a:gs>
              <a:gs pos="100000">
                <a:srgbClr val="EFE8FA"/>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1D1B10"/>
                </a:solidFill>
                <a:latin typeface="Cambria"/>
                <a:ea typeface="Cambria"/>
                <a:cs typeface="Cambria"/>
                <a:sym typeface="Cambria"/>
              </a:rPr>
              <a:t>          239 PLACED</a:t>
            </a:r>
            <a:endParaRPr b="1" sz="2400">
              <a:solidFill>
                <a:srgbClr val="1D1B10"/>
              </a:solidFill>
              <a:latin typeface="Cambria"/>
              <a:ea typeface="Cambria"/>
              <a:cs typeface="Cambria"/>
              <a:sym typeface="Cambria"/>
            </a:endParaRPr>
          </a:p>
        </p:txBody>
      </p:sp>
      <p:cxnSp>
        <p:nvCxnSpPr>
          <p:cNvPr id="880" name="Google Shape;880;p53"/>
          <p:cNvCxnSpPr/>
          <p:nvPr/>
        </p:nvCxnSpPr>
        <p:spPr>
          <a:xfrm>
            <a:off x="6516216" y="4941168"/>
            <a:ext cx="0" cy="864096"/>
          </a:xfrm>
          <a:prstGeom prst="straightConnector1">
            <a:avLst/>
          </a:prstGeom>
          <a:noFill/>
          <a:ln cap="flat" cmpd="sng" w="9525">
            <a:solidFill>
              <a:srgbClr val="5F497A"/>
            </a:solidFill>
            <a:prstDash val="solid"/>
            <a:round/>
            <a:headEnd len="sm" w="sm" type="none"/>
            <a:tailEnd len="sm" w="sm" type="none"/>
          </a:ln>
        </p:spPr>
      </p:cxnSp>
      <p:cxnSp>
        <p:nvCxnSpPr>
          <p:cNvPr id="881" name="Google Shape;881;p53"/>
          <p:cNvCxnSpPr/>
          <p:nvPr/>
        </p:nvCxnSpPr>
        <p:spPr>
          <a:xfrm>
            <a:off x="4067944" y="5805264"/>
            <a:ext cx="2448272" cy="0"/>
          </a:xfrm>
          <a:prstGeom prst="straightConnector1">
            <a:avLst/>
          </a:prstGeom>
          <a:noFill/>
          <a:ln cap="flat" cmpd="sng" w="9525">
            <a:solidFill>
              <a:srgbClr val="5F497A"/>
            </a:solidFill>
            <a:prstDash val="solid"/>
            <a:round/>
            <a:headEnd len="sm" w="sm" type="none"/>
            <a:tailEnd len="sm" w="sm" type="none"/>
          </a:ln>
        </p:spPr>
      </p:cxnSp>
      <p:sp>
        <p:nvSpPr>
          <p:cNvPr id="882" name="Google Shape;882;p53"/>
          <p:cNvSpPr/>
          <p:nvPr/>
        </p:nvSpPr>
        <p:spPr>
          <a:xfrm>
            <a:off x="1115616" y="5373216"/>
            <a:ext cx="2952328" cy="864096"/>
          </a:xfrm>
          <a:prstGeom prst="rect">
            <a:avLst/>
          </a:prstGeom>
          <a:gradFill>
            <a:gsLst>
              <a:gs pos="0">
                <a:srgbClr val="C8B2E9"/>
              </a:gs>
              <a:gs pos="35000">
                <a:srgbClr val="D6CAED"/>
              </a:gs>
              <a:gs pos="100000">
                <a:srgbClr val="EFE8FA"/>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1D1B10"/>
                </a:solidFill>
                <a:latin typeface="Cambria"/>
                <a:ea typeface="Cambria"/>
                <a:cs typeface="Cambria"/>
                <a:sym typeface="Cambria"/>
              </a:rPr>
              <a:t>          </a:t>
            </a:r>
            <a:endParaRPr/>
          </a:p>
          <a:p>
            <a:pPr indent="0" lvl="0" marL="0" marR="0" rtl="0" algn="l">
              <a:spcBef>
                <a:spcPts val="0"/>
              </a:spcBef>
              <a:spcAft>
                <a:spcPts val="0"/>
              </a:spcAft>
              <a:buNone/>
            </a:pPr>
            <a:r>
              <a:rPr b="1" lang="en-US" sz="2400">
                <a:solidFill>
                  <a:srgbClr val="1D1B10"/>
                </a:solidFill>
                <a:latin typeface="Cambria"/>
                <a:ea typeface="Cambria"/>
                <a:cs typeface="Cambria"/>
                <a:sym typeface="Cambria"/>
              </a:rPr>
              <a:t>              95.93%</a:t>
            </a:r>
            <a:endParaRPr/>
          </a:p>
          <a:p>
            <a:pPr indent="0" lvl="0" marL="0" marR="0" rtl="0" algn="l">
              <a:spcBef>
                <a:spcPts val="0"/>
              </a:spcBef>
              <a:spcAft>
                <a:spcPts val="0"/>
              </a:spcAft>
              <a:buNone/>
            </a:pPr>
            <a:r>
              <a:t/>
            </a:r>
            <a:endParaRPr b="1" sz="2400">
              <a:solidFill>
                <a:srgbClr val="1D1B10"/>
              </a:solidFill>
              <a:latin typeface="Cambria"/>
              <a:ea typeface="Cambria"/>
              <a:cs typeface="Cambria"/>
              <a:sym typeface="Cambria"/>
            </a:endParaRPr>
          </a:p>
        </p:txBody>
      </p:sp>
      <p:sp>
        <p:nvSpPr>
          <p:cNvPr id="883" name="Google Shape;883;p53"/>
          <p:cNvSpPr/>
          <p:nvPr/>
        </p:nvSpPr>
        <p:spPr>
          <a:xfrm>
            <a:off x="755576" y="3140968"/>
            <a:ext cx="3240360" cy="1224136"/>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1D1B10"/>
                </a:solidFill>
                <a:latin typeface="Cambria"/>
                <a:ea typeface="Cambria"/>
                <a:cs typeface="Cambria"/>
                <a:sym typeface="Cambria"/>
              </a:rPr>
              <a:t> Rs. 5.6L.HIGHEST   PACKAGE</a:t>
            </a:r>
            <a:endParaRPr sz="2400">
              <a:solidFill>
                <a:srgbClr val="1D1B10"/>
              </a:solidFill>
              <a:latin typeface="Cambria"/>
              <a:ea typeface="Cambria"/>
              <a:cs typeface="Cambria"/>
              <a:sym typeface="Cambria"/>
            </a:endParaRPr>
          </a:p>
        </p:txBody>
      </p:sp>
      <p:pic>
        <p:nvPicPr>
          <p:cNvPr descr="D:\desk\photo\Keystone  Final Logo.jpg" id="884" name="Google Shape;884;p53"/>
          <p:cNvPicPr preferRelativeResize="0"/>
          <p:nvPr/>
        </p:nvPicPr>
        <p:blipFill rotWithShape="1">
          <a:blip r:embed="rId4">
            <a:alphaModFix/>
          </a:blip>
          <a:srcRect b="0" l="0" r="0" t="0"/>
          <a:stretch/>
        </p:blipFill>
        <p:spPr>
          <a:xfrm>
            <a:off x="0" y="0"/>
            <a:ext cx="1196280" cy="1440160"/>
          </a:xfrm>
          <a:prstGeom prst="rect">
            <a:avLst/>
          </a:prstGeom>
          <a:noFill/>
          <a:ln>
            <a:noFill/>
          </a:ln>
        </p:spPr>
      </p:pic>
      <p:sp>
        <p:nvSpPr>
          <p:cNvPr id="885" name="Google Shape;885;p53"/>
          <p:cNvSpPr txBox="1"/>
          <p:nvPr/>
        </p:nvSpPr>
        <p:spPr>
          <a:xfrm>
            <a:off x="1475656" y="476672"/>
            <a:ext cx="74168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KEYSTONE SCHOOL OF ENGINEERING</a:t>
            </a:r>
            <a:endParaRPr sz="36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9" name="Shape 889"/>
        <p:cNvGrpSpPr/>
        <p:nvPr/>
      </p:nvGrpSpPr>
      <p:grpSpPr>
        <a:xfrm>
          <a:off x="0" y="0"/>
          <a:ext cx="0" cy="0"/>
          <a:chOff x="0" y="0"/>
          <a:chExt cx="0" cy="0"/>
        </a:xfrm>
      </p:grpSpPr>
      <p:sp>
        <p:nvSpPr>
          <p:cNvPr id="890" name="Google Shape;890;p54"/>
          <p:cNvSpPr/>
          <p:nvPr/>
        </p:nvSpPr>
        <p:spPr>
          <a:xfrm>
            <a:off x="2195736" y="1484784"/>
            <a:ext cx="4464496" cy="1080120"/>
          </a:xfrm>
          <a:prstGeom prst="rect">
            <a:avLst/>
          </a:prstGeom>
          <a:gradFill>
            <a:gsLst>
              <a:gs pos="0">
                <a:srgbClr val="FFBB82"/>
              </a:gs>
              <a:gs pos="35000">
                <a:srgbClr val="FFCFA8"/>
              </a:gs>
              <a:gs pos="100000">
                <a:srgbClr val="FFEBD9"/>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mbria"/>
                <a:ea typeface="Cambria"/>
                <a:cs typeface="Cambria"/>
                <a:sym typeface="Cambria"/>
              </a:rPr>
              <a:t>2018 PLACEMENT REPORT</a:t>
            </a:r>
            <a:endParaRPr sz="2400">
              <a:solidFill>
                <a:srgbClr val="1D1B10"/>
              </a:solidFill>
              <a:latin typeface="Calibri"/>
              <a:ea typeface="Calibri"/>
              <a:cs typeface="Calibri"/>
              <a:sym typeface="Calibri"/>
            </a:endParaRPr>
          </a:p>
        </p:txBody>
      </p:sp>
      <p:cxnSp>
        <p:nvCxnSpPr>
          <p:cNvPr id="891" name="Google Shape;891;p54"/>
          <p:cNvCxnSpPr>
            <a:stCxn id="890" idx="2"/>
          </p:cNvCxnSpPr>
          <p:nvPr/>
        </p:nvCxnSpPr>
        <p:spPr>
          <a:xfrm>
            <a:off x="4427984" y="2564904"/>
            <a:ext cx="0" cy="1872300"/>
          </a:xfrm>
          <a:prstGeom prst="straightConnector1">
            <a:avLst/>
          </a:prstGeom>
          <a:noFill/>
          <a:ln cap="flat" cmpd="sng" w="9525">
            <a:solidFill>
              <a:srgbClr val="DC8D1A"/>
            </a:solidFill>
            <a:prstDash val="solid"/>
            <a:round/>
            <a:headEnd len="sm" w="sm" type="none"/>
            <a:tailEnd len="sm" w="sm" type="none"/>
          </a:ln>
        </p:spPr>
      </p:cxnSp>
      <p:cxnSp>
        <p:nvCxnSpPr>
          <p:cNvPr id="892" name="Google Shape;892;p54"/>
          <p:cNvCxnSpPr/>
          <p:nvPr/>
        </p:nvCxnSpPr>
        <p:spPr>
          <a:xfrm>
            <a:off x="4427984" y="4437112"/>
            <a:ext cx="2448272" cy="0"/>
          </a:xfrm>
          <a:prstGeom prst="straightConnector1">
            <a:avLst/>
          </a:prstGeom>
          <a:noFill/>
          <a:ln cap="flat" cmpd="sng" w="9525">
            <a:solidFill>
              <a:srgbClr val="DC8D1A"/>
            </a:solidFill>
            <a:prstDash val="solid"/>
            <a:round/>
            <a:headEnd len="sm" w="sm" type="none"/>
            <a:tailEnd len="sm" w="sm" type="none"/>
          </a:ln>
        </p:spPr>
      </p:cxnSp>
      <p:cxnSp>
        <p:nvCxnSpPr>
          <p:cNvPr id="893" name="Google Shape;893;p54"/>
          <p:cNvCxnSpPr/>
          <p:nvPr/>
        </p:nvCxnSpPr>
        <p:spPr>
          <a:xfrm>
            <a:off x="4427984" y="3356992"/>
            <a:ext cx="2448272" cy="0"/>
          </a:xfrm>
          <a:prstGeom prst="straightConnector1">
            <a:avLst/>
          </a:prstGeom>
          <a:noFill/>
          <a:ln cap="flat" cmpd="sng" w="9525">
            <a:solidFill>
              <a:srgbClr val="DC8D1A"/>
            </a:solidFill>
            <a:prstDash val="solid"/>
            <a:round/>
            <a:headEnd len="sm" w="sm" type="none"/>
            <a:tailEnd len="sm" w="sm" type="none"/>
          </a:ln>
        </p:spPr>
      </p:cxnSp>
      <p:sp>
        <p:nvSpPr>
          <p:cNvPr id="894" name="Google Shape;894;p54"/>
          <p:cNvSpPr/>
          <p:nvPr/>
        </p:nvSpPr>
        <p:spPr>
          <a:xfrm>
            <a:off x="5436096" y="2852936"/>
            <a:ext cx="3456384" cy="864096"/>
          </a:xfrm>
          <a:prstGeom prst="rect">
            <a:avLst/>
          </a:prstGeom>
          <a:gradFill>
            <a:gsLst>
              <a:gs pos="0">
                <a:srgbClr val="FFBB82"/>
              </a:gs>
              <a:gs pos="35000">
                <a:srgbClr val="FFCFA8"/>
              </a:gs>
              <a:gs pos="100000">
                <a:srgbClr val="FFEBD9"/>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12700" marR="0" rtl="0" algn="ctr">
              <a:lnSpc>
                <a:spcPct val="100000"/>
              </a:lnSpc>
              <a:spcBef>
                <a:spcPts val="0"/>
              </a:spcBef>
              <a:spcAft>
                <a:spcPts val="0"/>
              </a:spcAft>
              <a:buNone/>
            </a:pPr>
            <a:r>
              <a:rPr b="1" lang="en-US" sz="2400">
                <a:solidFill>
                  <a:srgbClr val="1D1B10"/>
                </a:solidFill>
                <a:latin typeface="Cambria"/>
                <a:ea typeface="Cambria"/>
                <a:cs typeface="Cambria"/>
                <a:sym typeface="Cambria"/>
              </a:rPr>
              <a:t>167 STUDENTS</a:t>
            </a:r>
            <a:endParaRPr b="1" sz="2400">
              <a:solidFill>
                <a:srgbClr val="1D1B10"/>
              </a:solidFill>
              <a:latin typeface="Cambria"/>
              <a:ea typeface="Cambria"/>
              <a:cs typeface="Cambria"/>
              <a:sym typeface="Cambria"/>
            </a:endParaRPr>
          </a:p>
        </p:txBody>
      </p:sp>
      <p:sp>
        <p:nvSpPr>
          <p:cNvPr id="895" name="Google Shape;895;p54"/>
          <p:cNvSpPr/>
          <p:nvPr/>
        </p:nvSpPr>
        <p:spPr>
          <a:xfrm>
            <a:off x="5436096" y="4077072"/>
            <a:ext cx="2952328" cy="864096"/>
          </a:xfrm>
          <a:prstGeom prst="rect">
            <a:avLst/>
          </a:prstGeom>
          <a:gradFill>
            <a:gsLst>
              <a:gs pos="0">
                <a:srgbClr val="FFBB82"/>
              </a:gs>
              <a:gs pos="35000">
                <a:srgbClr val="FFCFA8"/>
              </a:gs>
              <a:gs pos="100000">
                <a:srgbClr val="FFEBD9"/>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1D1B10"/>
                </a:solidFill>
                <a:latin typeface="Cambria"/>
                <a:ea typeface="Cambria"/>
                <a:cs typeface="Cambria"/>
                <a:sym typeface="Cambria"/>
              </a:rPr>
              <a:t>          157 PLACED</a:t>
            </a:r>
            <a:endParaRPr b="1" sz="2400">
              <a:solidFill>
                <a:srgbClr val="1D1B10"/>
              </a:solidFill>
              <a:latin typeface="Cambria"/>
              <a:ea typeface="Cambria"/>
              <a:cs typeface="Cambria"/>
              <a:sym typeface="Cambria"/>
            </a:endParaRPr>
          </a:p>
        </p:txBody>
      </p:sp>
      <p:cxnSp>
        <p:nvCxnSpPr>
          <p:cNvPr id="896" name="Google Shape;896;p54"/>
          <p:cNvCxnSpPr/>
          <p:nvPr/>
        </p:nvCxnSpPr>
        <p:spPr>
          <a:xfrm>
            <a:off x="6516216" y="4941168"/>
            <a:ext cx="0" cy="864096"/>
          </a:xfrm>
          <a:prstGeom prst="straightConnector1">
            <a:avLst/>
          </a:prstGeom>
          <a:noFill/>
          <a:ln cap="flat" cmpd="sng" w="9525">
            <a:solidFill>
              <a:srgbClr val="DC8D1A"/>
            </a:solidFill>
            <a:prstDash val="solid"/>
            <a:round/>
            <a:headEnd len="sm" w="sm" type="none"/>
            <a:tailEnd len="sm" w="sm" type="none"/>
          </a:ln>
        </p:spPr>
      </p:cxnSp>
      <p:cxnSp>
        <p:nvCxnSpPr>
          <p:cNvPr id="897" name="Google Shape;897;p54"/>
          <p:cNvCxnSpPr/>
          <p:nvPr/>
        </p:nvCxnSpPr>
        <p:spPr>
          <a:xfrm>
            <a:off x="4067944" y="5805264"/>
            <a:ext cx="2448272" cy="0"/>
          </a:xfrm>
          <a:prstGeom prst="straightConnector1">
            <a:avLst/>
          </a:prstGeom>
          <a:noFill/>
          <a:ln cap="flat" cmpd="sng" w="9525">
            <a:solidFill>
              <a:srgbClr val="DC8D1A"/>
            </a:solidFill>
            <a:prstDash val="solid"/>
            <a:round/>
            <a:headEnd len="sm" w="sm" type="none"/>
            <a:tailEnd len="sm" w="sm" type="none"/>
          </a:ln>
        </p:spPr>
      </p:cxnSp>
      <p:sp>
        <p:nvSpPr>
          <p:cNvPr id="898" name="Google Shape;898;p54"/>
          <p:cNvSpPr/>
          <p:nvPr/>
        </p:nvSpPr>
        <p:spPr>
          <a:xfrm>
            <a:off x="1115616" y="5373216"/>
            <a:ext cx="2952328" cy="864096"/>
          </a:xfrm>
          <a:prstGeom prst="rect">
            <a:avLst/>
          </a:prstGeom>
          <a:gradFill>
            <a:gsLst>
              <a:gs pos="0">
                <a:srgbClr val="FFBB82"/>
              </a:gs>
              <a:gs pos="35000">
                <a:srgbClr val="FFCFA8"/>
              </a:gs>
              <a:gs pos="100000">
                <a:srgbClr val="FFEBD9"/>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1D1B10"/>
                </a:solidFill>
                <a:latin typeface="Cambria"/>
                <a:ea typeface="Cambria"/>
                <a:cs typeface="Cambria"/>
                <a:sym typeface="Cambria"/>
              </a:rPr>
              <a:t>          </a:t>
            </a:r>
            <a:endParaRPr/>
          </a:p>
          <a:p>
            <a:pPr indent="0" lvl="0" marL="0" marR="0" rtl="0" algn="l">
              <a:spcBef>
                <a:spcPts val="0"/>
              </a:spcBef>
              <a:spcAft>
                <a:spcPts val="0"/>
              </a:spcAft>
              <a:buNone/>
            </a:pPr>
            <a:r>
              <a:rPr b="1" lang="en-US" sz="2400">
                <a:solidFill>
                  <a:srgbClr val="1D1B10"/>
                </a:solidFill>
                <a:latin typeface="Cambria"/>
                <a:ea typeface="Cambria"/>
                <a:cs typeface="Cambria"/>
                <a:sym typeface="Cambria"/>
              </a:rPr>
              <a:t>              95.93%</a:t>
            </a:r>
            <a:endParaRPr/>
          </a:p>
          <a:p>
            <a:pPr indent="0" lvl="0" marL="0" marR="0" rtl="0" algn="l">
              <a:spcBef>
                <a:spcPts val="0"/>
              </a:spcBef>
              <a:spcAft>
                <a:spcPts val="0"/>
              </a:spcAft>
              <a:buNone/>
            </a:pPr>
            <a:r>
              <a:t/>
            </a:r>
            <a:endParaRPr b="1" sz="2400">
              <a:solidFill>
                <a:srgbClr val="1D1B10"/>
              </a:solidFill>
              <a:latin typeface="Cambria"/>
              <a:ea typeface="Cambria"/>
              <a:cs typeface="Cambria"/>
              <a:sym typeface="Cambria"/>
            </a:endParaRPr>
          </a:p>
        </p:txBody>
      </p:sp>
      <p:sp>
        <p:nvSpPr>
          <p:cNvPr id="899" name="Google Shape;899;p54"/>
          <p:cNvSpPr/>
          <p:nvPr/>
        </p:nvSpPr>
        <p:spPr>
          <a:xfrm>
            <a:off x="755576" y="3140968"/>
            <a:ext cx="3240360" cy="1224136"/>
          </a:xfrm>
          <a:prstGeom prst="rect">
            <a:avLst/>
          </a:prstGeom>
          <a:gradFill>
            <a:gsLst>
              <a:gs pos="0">
                <a:srgbClr val="FFBB82"/>
              </a:gs>
              <a:gs pos="35000">
                <a:srgbClr val="FFCFA8"/>
              </a:gs>
              <a:gs pos="100000">
                <a:srgbClr val="FFEBD9"/>
              </a:gs>
            </a:gsLst>
            <a:lin ang="16200000" scaled="0"/>
          </a:gra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1D1B10"/>
                </a:solidFill>
                <a:latin typeface="Cambria"/>
                <a:ea typeface="Cambria"/>
                <a:cs typeface="Cambria"/>
                <a:sym typeface="Cambria"/>
              </a:rPr>
              <a:t> Rs. 5.6L.HIGHEST   PACKAGE</a:t>
            </a:r>
            <a:endParaRPr sz="2400">
              <a:solidFill>
                <a:srgbClr val="1D1B10"/>
              </a:solidFill>
              <a:latin typeface="Cambria"/>
              <a:ea typeface="Cambria"/>
              <a:cs typeface="Cambria"/>
              <a:sym typeface="Cambria"/>
            </a:endParaRPr>
          </a:p>
        </p:txBody>
      </p:sp>
      <p:pic>
        <p:nvPicPr>
          <p:cNvPr descr="D:\desk\photo\Keystone  Final Logo.jpg" id="900" name="Google Shape;900;p54"/>
          <p:cNvPicPr preferRelativeResize="0"/>
          <p:nvPr/>
        </p:nvPicPr>
        <p:blipFill rotWithShape="1">
          <a:blip r:embed="rId4">
            <a:alphaModFix/>
          </a:blip>
          <a:srcRect b="0" l="0" r="0" t="0"/>
          <a:stretch/>
        </p:blipFill>
        <p:spPr>
          <a:xfrm>
            <a:off x="0" y="0"/>
            <a:ext cx="1196280" cy="1440160"/>
          </a:xfrm>
          <a:prstGeom prst="rect">
            <a:avLst/>
          </a:prstGeom>
          <a:noFill/>
          <a:ln>
            <a:noFill/>
          </a:ln>
        </p:spPr>
      </p:pic>
      <p:sp>
        <p:nvSpPr>
          <p:cNvPr id="901" name="Google Shape;901;p54"/>
          <p:cNvSpPr txBox="1"/>
          <p:nvPr/>
        </p:nvSpPr>
        <p:spPr>
          <a:xfrm>
            <a:off x="1475656" y="476672"/>
            <a:ext cx="74168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KEYSTONE SCHOOL OF ENGINEERING</a:t>
            </a:r>
            <a:endParaRPr sz="36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55"/>
          <p:cNvSpPr txBox="1"/>
          <p:nvPr>
            <p:ph type="title"/>
          </p:nvPr>
        </p:nvSpPr>
        <p:spPr>
          <a:xfrm>
            <a:off x="152400" y="152400"/>
            <a:ext cx="8763000" cy="685800"/>
          </a:xfrm>
          <a:prstGeom prst="rect">
            <a:avLst/>
          </a:prstGeom>
          <a:solidFill>
            <a:schemeClr val="accent2"/>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Company Wise Placement details</a:t>
            </a:r>
            <a:endParaRPr/>
          </a:p>
        </p:txBody>
      </p:sp>
      <p:graphicFrame>
        <p:nvGraphicFramePr>
          <p:cNvPr id="907" name="Google Shape;907;p55"/>
          <p:cNvGraphicFramePr/>
          <p:nvPr/>
        </p:nvGraphicFramePr>
        <p:xfrm>
          <a:off x="152400" y="914400"/>
          <a:ext cx="3000000" cy="3000000"/>
        </p:xfrm>
        <a:graphic>
          <a:graphicData uri="http://schemas.openxmlformats.org/drawingml/2006/table">
            <a:tbl>
              <a:tblPr bandRow="1" firstRow="1">
                <a:noFill/>
                <a:tableStyleId>{2EAAF5AC-ECA1-4452-81AE-717BBADE56E4}</a:tableStyleId>
              </a:tblPr>
              <a:tblGrid>
                <a:gridCol w="2331375"/>
                <a:gridCol w="2160250"/>
                <a:gridCol w="4271400"/>
              </a:tblGrid>
              <a:tr h="884375">
                <a:tc>
                  <a:txBody>
                    <a:bodyPr/>
                    <a:lstStyle/>
                    <a:p>
                      <a:pPr indent="0" lvl="0" marL="0" marR="0" rtl="0" algn="ctr">
                        <a:spcBef>
                          <a:spcPts val="0"/>
                        </a:spcBef>
                        <a:spcAft>
                          <a:spcPts val="0"/>
                        </a:spcAft>
                        <a:buNone/>
                      </a:pPr>
                      <a:r>
                        <a:t/>
                      </a:r>
                      <a:endParaRPr b="0" sz="2800">
                        <a:solidFill>
                          <a:schemeClr val="dk1"/>
                        </a:solidFill>
                      </a:endParaRPr>
                    </a:p>
                    <a:p>
                      <a:pPr indent="0" lvl="0" marL="0" marR="0" rtl="0" algn="ctr">
                        <a:spcBef>
                          <a:spcPts val="0"/>
                        </a:spcBef>
                        <a:spcAft>
                          <a:spcPts val="0"/>
                        </a:spcAft>
                        <a:buNone/>
                      </a:pPr>
                      <a:r>
                        <a:rPr b="0" lang="en-US" sz="2800">
                          <a:solidFill>
                            <a:schemeClr val="dk1"/>
                          </a:solidFill>
                        </a:rPr>
                        <a:t>Academic</a:t>
                      </a:r>
                      <a:r>
                        <a:rPr b="0" lang="en-US" sz="2800"/>
                        <a:t> </a:t>
                      </a:r>
                      <a:r>
                        <a:rPr b="0" lang="en-US" sz="2800">
                          <a:solidFill>
                            <a:schemeClr val="dk1"/>
                          </a:solidFill>
                        </a:rPr>
                        <a:t>Year</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Company Names</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Number of Placed Students</a:t>
                      </a:r>
                      <a:endParaRPr/>
                    </a:p>
                  </a:txBody>
                  <a:tcPr marT="45725" marB="45725" marR="68575" marL="68575">
                    <a:solidFill>
                      <a:srgbClr val="92D050"/>
                    </a:solidFill>
                  </a:tcPr>
                </a:tc>
              </a:tr>
              <a:tr h="655325">
                <a:tc rowSpan="5">
                  <a:txBody>
                    <a:bodyPr/>
                    <a:lstStyle/>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rPr lang="en-US" sz="3600">
                          <a:solidFill>
                            <a:schemeClr val="dk1"/>
                          </a:solidFill>
                        </a:rPr>
                        <a:t>2021-22</a:t>
                      </a:r>
                      <a:endParaRPr sz="3600">
                        <a:solidFill>
                          <a:schemeClr val="dk1"/>
                        </a:solidFill>
                      </a:endParaRPr>
                    </a:p>
                  </a:txBody>
                  <a:tcPr marT="45725" marB="45725" marR="68575" marL="68575">
                    <a:solidFill>
                      <a:srgbClr val="CCC0D9"/>
                    </a:solidFill>
                  </a:tcPr>
                </a:tc>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14</a:t>
                      </a:r>
                      <a:endParaRPr sz="2800">
                        <a:solidFill>
                          <a:schemeClr val="dk1"/>
                        </a:solidFill>
                        <a:latin typeface="Calibri"/>
                        <a:ea typeface="Calibri"/>
                        <a:cs typeface="Calibri"/>
                        <a:sym typeface="Calibri"/>
                      </a:endParaRPr>
                    </a:p>
                  </a:txBody>
                  <a:tcPr marT="45725" marB="45725" marR="68575" marL="68575">
                    <a:solidFill>
                      <a:srgbClr val="C5D8F1"/>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9</a:t>
                      </a:r>
                      <a:endParaRPr sz="2800">
                        <a:solidFill>
                          <a:schemeClr val="dk1"/>
                        </a:solidFill>
                        <a:latin typeface="Calibri"/>
                        <a:ea typeface="Calibri"/>
                        <a:cs typeface="Calibri"/>
                        <a:sym typeface="Calibri"/>
                      </a:endParaRPr>
                    </a:p>
                  </a:txBody>
                  <a:tcPr marT="45725" marB="45725" marR="68575" marL="68575">
                    <a:solidFill>
                      <a:srgbClr val="8CB3E3"/>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7</a:t>
                      </a:r>
                      <a:endParaRPr sz="2800">
                        <a:solidFill>
                          <a:schemeClr val="dk1"/>
                        </a:solidFill>
                        <a:latin typeface="Calibri"/>
                        <a:ea typeface="Calibri"/>
                        <a:cs typeface="Calibri"/>
                        <a:sym typeface="Calibri"/>
                      </a:endParaRPr>
                    </a:p>
                  </a:txBody>
                  <a:tcPr marT="45725" marB="45725" marR="68575" marL="68575">
                    <a:solidFill>
                      <a:srgbClr val="C5D8F1"/>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7</a:t>
                      </a:r>
                      <a:endParaRPr sz="2800">
                        <a:solidFill>
                          <a:schemeClr val="dk1"/>
                        </a:solidFill>
                        <a:latin typeface="Calibri"/>
                        <a:ea typeface="Calibri"/>
                        <a:cs typeface="Calibri"/>
                        <a:sym typeface="Calibri"/>
                      </a:endParaRPr>
                    </a:p>
                  </a:txBody>
                  <a:tcPr marT="45725" marB="45725" marR="68575" marL="68575">
                    <a:solidFill>
                      <a:srgbClr val="8CB3E3"/>
                    </a:solidFill>
                  </a:tcPr>
                </a:tc>
              </a:tr>
              <a:tr h="4849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7</a:t>
                      </a:r>
                      <a:endParaRPr sz="2800">
                        <a:solidFill>
                          <a:schemeClr val="dk1"/>
                        </a:solidFill>
                        <a:latin typeface="Calibri"/>
                        <a:ea typeface="Calibri"/>
                        <a:cs typeface="Calibri"/>
                        <a:sym typeface="Calibri"/>
                      </a:endParaRPr>
                    </a:p>
                  </a:txBody>
                  <a:tcPr marT="45725" marB="45725" marR="68575" marL="68575">
                    <a:solidFill>
                      <a:srgbClr val="C5D8F1"/>
                    </a:solidFill>
                  </a:tcPr>
                </a:tc>
              </a:tr>
            </a:tbl>
          </a:graphicData>
        </a:graphic>
      </p:graphicFrame>
      <p:pic>
        <p:nvPicPr>
          <p:cNvPr descr="C:\Users\T&amp;P\Desktop\download.png" id="908" name="Google Shape;908;p55"/>
          <p:cNvPicPr preferRelativeResize="0"/>
          <p:nvPr/>
        </p:nvPicPr>
        <p:blipFill rotWithShape="1">
          <a:blip r:embed="rId3">
            <a:alphaModFix/>
          </a:blip>
          <a:srcRect b="0" l="0" r="0" t="0"/>
          <a:stretch/>
        </p:blipFill>
        <p:spPr>
          <a:xfrm>
            <a:off x="2483768" y="4725144"/>
            <a:ext cx="2160240" cy="914400"/>
          </a:xfrm>
          <a:prstGeom prst="rect">
            <a:avLst/>
          </a:prstGeom>
          <a:noFill/>
          <a:ln>
            <a:noFill/>
          </a:ln>
        </p:spPr>
      </p:pic>
      <p:pic>
        <p:nvPicPr>
          <p:cNvPr descr="C:\Users\T&amp;P\Desktop\download (2).png" id="909" name="Google Shape;909;p55"/>
          <p:cNvPicPr preferRelativeResize="0"/>
          <p:nvPr/>
        </p:nvPicPr>
        <p:blipFill rotWithShape="1">
          <a:blip r:embed="rId4">
            <a:alphaModFix/>
          </a:blip>
          <a:srcRect b="0" l="0" r="0" t="0"/>
          <a:stretch/>
        </p:blipFill>
        <p:spPr>
          <a:xfrm>
            <a:off x="2555776" y="1844824"/>
            <a:ext cx="2088232" cy="914400"/>
          </a:xfrm>
          <a:prstGeom prst="rect">
            <a:avLst/>
          </a:prstGeom>
          <a:noFill/>
          <a:ln>
            <a:noFill/>
          </a:ln>
        </p:spPr>
      </p:pic>
      <p:pic>
        <p:nvPicPr>
          <p:cNvPr id="910" name="Google Shape;910;p55"/>
          <p:cNvPicPr preferRelativeResize="0"/>
          <p:nvPr/>
        </p:nvPicPr>
        <p:blipFill rotWithShape="1">
          <a:blip r:embed="rId5">
            <a:alphaModFix/>
          </a:blip>
          <a:srcRect b="0" l="0" r="0" t="0"/>
          <a:stretch/>
        </p:blipFill>
        <p:spPr>
          <a:xfrm>
            <a:off x="2483768" y="3717032"/>
            <a:ext cx="2160240" cy="914400"/>
          </a:xfrm>
          <a:prstGeom prst="rect">
            <a:avLst/>
          </a:prstGeom>
          <a:noFill/>
          <a:ln>
            <a:noFill/>
          </a:ln>
        </p:spPr>
      </p:pic>
      <p:pic>
        <p:nvPicPr>
          <p:cNvPr descr="C:\Users\T&amp;P\Desktop\download (3).png" id="911" name="Google Shape;911;p55"/>
          <p:cNvPicPr preferRelativeResize="0"/>
          <p:nvPr/>
        </p:nvPicPr>
        <p:blipFill rotWithShape="1">
          <a:blip r:embed="rId6">
            <a:alphaModFix/>
          </a:blip>
          <a:srcRect b="0" l="0" r="0" t="0"/>
          <a:stretch/>
        </p:blipFill>
        <p:spPr>
          <a:xfrm>
            <a:off x="2483768" y="2852936"/>
            <a:ext cx="2160240" cy="838200"/>
          </a:xfrm>
          <a:prstGeom prst="rect">
            <a:avLst/>
          </a:prstGeom>
          <a:noFill/>
          <a:ln>
            <a:noFill/>
          </a:ln>
        </p:spPr>
      </p:pic>
      <p:pic>
        <p:nvPicPr>
          <p:cNvPr descr="C:\Users\T&amp;P\Desktop\download (4).png" id="912" name="Google Shape;912;p55"/>
          <p:cNvPicPr preferRelativeResize="0"/>
          <p:nvPr/>
        </p:nvPicPr>
        <p:blipFill rotWithShape="1">
          <a:blip r:embed="rId7">
            <a:alphaModFix/>
          </a:blip>
          <a:srcRect b="0" l="0" r="0" t="0"/>
          <a:stretch/>
        </p:blipFill>
        <p:spPr>
          <a:xfrm>
            <a:off x="2483768" y="5661248"/>
            <a:ext cx="2160240" cy="851730"/>
          </a:xfrm>
          <a:prstGeom prst="rect">
            <a:avLst/>
          </a:prstGeom>
          <a:noFill/>
          <a:ln>
            <a:noFill/>
          </a:ln>
        </p:spPr>
      </p:pic>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graphicFrame>
        <p:nvGraphicFramePr>
          <p:cNvPr id="917" name="Google Shape;917;p56"/>
          <p:cNvGraphicFramePr/>
          <p:nvPr/>
        </p:nvGraphicFramePr>
        <p:xfrm>
          <a:off x="228600" y="990600"/>
          <a:ext cx="3000000" cy="3000000"/>
        </p:xfrm>
        <a:graphic>
          <a:graphicData uri="http://schemas.openxmlformats.org/drawingml/2006/table">
            <a:tbl>
              <a:tblPr bandRow="1" firstRow="1">
                <a:noFill/>
                <a:tableStyleId>{2EAAF5AC-ECA1-4452-81AE-717BBADE56E4}</a:tableStyleId>
              </a:tblPr>
              <a:tblGrid>
                <a:gridCol w="3115725"/>
                <a:gridCol w="2531525"/>
                <a:gridCol w="3115725"/>
              </a:tblGrid>
              <a:tr h="919475">
                <a:tc>
                  <a:txBody>
                    <a:bodyPr/>
                    <a:lstStyle/>
                    <a:p>
                      <a:pPr indent="0" lvl="0" marL="0" marR="0" rtl="0" algn="ctr">
                        <a:spcBef>
                          <a:spcPts val="0"/>
                        </a:spcBef>
                        <a:spcAft>
                          <a:spcPts val="0"/>
                        </a:spcAft>
                        <a:buNone/>
                      </a:pPr>
                      <a:r>
                        <a:t/>
                      </a:r>
                      <a:endParaRPr b="0" sz="2800">
                        <a:solidFill>
                          <a:schemeClr val="dk1"/>
                        </a:solidFill>
                      </a:endParaRPr>
                    </a:p>
                    <a:p>
                      <a:pPr indent="0" lvl="0" marL="0" marR="0" rtl="0" algn="ctr">
                        <a:spcBef>
                          <a:spcPts val="0"/>
                        </a:spcBef>
                        <a:spcAft>
                          <a:spcPts val="0"/>
                        </a:spcAft>
                        <a:buNone/>
                      </a:pPr>
                      <a:r>
                        <a:rPr b="0" lang="en-US" sz="2800">
                          <a:solidFill>
                            <a:schemeClr val="dk1"/>
                          </a:solidFill>
                        </a:rPr>
                        <a:t>Academic</a:t>
                      </a:r>
                      <a:r>
                        <a:rPr b="0" lang="en-US" sz="2800"/>
                        <a:t> </a:t>
                      </a:r>
                      <a:r>
                        <a:rPr b="0" lang="en-US" sz="2800">
                          <a:solidFill>
                            <a:schemeClr val="dk1"/>
                          </a:solidFill>
                        </a:rPr>
                        <a:t>Year</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Company Names</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Number of Placed Students</a:t>
                      </a:r>
                      <a:endParaRPr/>
                    </a:p>
                  </a:txBody>
                  <a:tcPr marT="45725" marB="45725" marR="68575" marL="68575">
                    <a:solidFill>
                      <a:srgbClr val="92D050"/>
                    </a:solidFill>
                  </a:tcPr>
                </a:tc>
              </a:tr>
              <a:tr h="919475">
                <a:tc rowSpan="5">
                  <a:txBody>
                    <a:bodyPr/>
                    <a:lstStyle/>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rPr lang="en-US" sz="3600">
                          <a:solidFill>
                            <a:schemeClr val="dk1"/>
                          </a:solidFill>
                        </a:rPr>
                        <a:t>2021-22</a:t>
                      </a:r>
                      <a:endParaRPr sz="3600">
                        <a:solidFill>
                          <a:schemeClr val="dk1"/>
                        </a:solidFill>
                      </a:endParaRPr>
                    </a:p>
                  </a:txBody>
                  <a:tcPr marT="45725" marB="45725" marR="68575" marL="68575">
                    <a:solidFill>
                      <a:srgbClr val="CCC0D9"/>
                    </a:solidFill>
                  </a:tcPr>
                </a:tc>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4</a:t>
                      </a:r>
                      <a:endParaRPr sz="2800">
                        <a:solidFill>
                          <a:schemeClr val="dk1"/>
                        </a:solidFill>
                        <a:latin typeface="Calibri"/>
                        <a:ea typeface="Calibri"/>
                        <a:cs typeface="Calibri"/>
                        <a:sym typeface="Calibri"/>
                      </a:endParaRPr>
                    </a:p>
                  </a:txBody>
                  <a:tcPr marT="45725" marB="45725" marR="68575" marL="68575">
                    <a:solidFill>
                      <a:srgbClr val="8CB3E3"/>
                    </a:solidFill>
                  </a:tcPr>
                </a:tc>
              </a:tr>
              <a:tr h="9194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5</a:t>
                      </a:r>
                      <a:endParaRPr sz="2800">
                        <a:solidFill>
                          <a:schemeClr val="dk1"/>
                        </a:solidFill>
                        <a:latin typeface="Calibri"/>
                        <a:ea typeface="Calibri"/>
                        <a:cs typeface="Calibri"/>
                        <a:sym typeface="Calibri"/>
                      </a:endParaRPr>
                    </a:p>
                  </a:txBody>
                  <a:tcPr marT="45725" marB="45725" marR="68575" marL="68575">
                    <a:solidFill>
                      <a:srgbClr val="C5D8F1"/>
                    </a:solidFill>
                  </a:tcPr>
                </a:tc>
              </a:tr>
              <a:tr h="9194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3</a:t>
                      </a:r>
                      <a:endParaRPr sz="2800">
                        <a:solidFill>
                          <a:schemeClr val="dk1"/>
                        </a:solidFill>
                        <a:latin typeface="Calibri"/>
                        <a:ea typeface="Calibri"/>
                        <a:cs typeface="Calibri"/>
                        <a:sym typeface="Calibri"/>
                      </a:endParaRPr>
                    </a:p>
                  </a:txBody>
                  <a:tcPr marT="45725" marB="45725" marR="68575" marL="68575">
                    <a:solidFill>
                      <a:srgbClr val="8CB3E3"/>
                    </a:solidFill>
                  </a:tcPr>
                </a:tc>
              </a:tr>
              <a:tr h="9194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4</a:t>
                      </a:r>
                      <a:endParaRPr sz="2800">
                        <a:solidFill>
                          <a:schemeClr val="dk1"/>
                        </a:solidFill>
                        <a:latin typeface="Calibri"/>
                        <a:ea typeface="Calibri"/>
                        <a:cs typeface="Calibri"/>
                        <a:sym typeface="Calibri"/>
                      </a:endParaRPr>
                    </a:p>
                  </a:txBody>
                  <a:tcPr marT="45725" marB="45725" marR="68575" marL="68575">
                    <a:solidFill>
                      <a:srgbClr val="C5D8F1"/>
                    </a:solidFill>
                  </a:tcPr>
                </a:tc>
              </a:tr>
              <a:tr h="9194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2</a:t>
                      </a:r>
                      <a:endParaRPr sz="2800">
                        <a:solidFill>
                          <a:schemeClr val="dk1"/>
                        </a:solidFill>
                        <a:latin typeface="Calibri"/>
                        <a:ea typeface="Calibri"/>
                        <a:cs typeface="Calibri"/>
                        <a:sym typeface="Calibri"/>
                      </a:endParaRPr>
                    </a:p>
                  </a:txBody>
                  <a:tcPr marT="45725" marB="45725" marR="68575" marL="68575">
                    <a:solidFill>
                      <a:srgbClr val="8CB3E3"/>
                    </a:solidFill>
                  </a:tcPr>
                </a:tc>
              </a:tr>
            </a:tbl>
          </a:graphicData>
        </a:graphic>
      </p:graphicFrame>
      <p:pic>
        <p:nvPicPr>
          <p:cNvPr id="918" name="Google Shape;918;p56"/>
          <p:cNvPicPr preferRelativeResize="0"/>
          <p:nvPr/>
        </p:nvPicPr>
        <p:blipFill rotWithShape="1">
          <a:blip r:embed="rId3">
            <a:alphaModFix/>
          </a:blip>
          <a:srcRect b="0" l="0" r="0" t="0"/>
          <a:stretch/>
        </p:blipFill>
        <p:spPr>
          <a:xfrm>
            <a:off x="3352800" y="2895600"/>
            <a:ext cx="2514600" cy="827264"/>
          </a:xfrm>
          <a:prstGeom prst="rect">
            <a:avLst/>
          </a:prstGeom>
          <a:noFill/>
          <a:ln>
            <a:noFill/>
          </a:ln>
        </p:spPr>
      </p:pic>
      <p:pic>
        <p:nvPicPr>
          <p:cNvPr id="919" name="Google Shape;919;p56"/>
          <p:cNvPicPr preferRelativeResize="0"/>
          <p:nvPr/>
        </p:nvPicPr>
        <p:blipFill rotWithShape="1">
          <a:blip r:embed="rId4">
            <a:alphaModFix/>
          </a:blip>
          <a:srcRect b="0" l="0" r="0" t="0"/>
          <a:stretch/>
        </p:blipFill>
        <p:spPr>
          <a:xfrm>
            <a:off x="3352800" y="1981200"/>
            <a:ext cx="2514600" cy="838200"/>
          </a:xfrm>
          <a:prstGeom prst="rect">
            <a:avLst/>
          </a:prstGeom>
          <a:noFill/>
          <a:ln>
            <a:noFill/>
          </a:ln>
        </p:spPr>
      </p:pic>
      <p:pic>
        <p:nvPicPr>
          <p:cNvPr id="920" name="Google Shape;920;p56"/>
          <p:cNvPicPr preferRelativeResize="0"/>
          <p:nvPr/>
        </p:nvPicPr>
        <p:blipFill rotWithShape="1">
          <a:blip r:embed="rId5">
            <a:alphaModFix/>
          </a:blip>
          <a:srcRect b="30319" l="0" r="0" t="30443"/>
          <a:stretch/>
        </p:blipFill>
        <p:spPr>
          <a:xfrm>
            <a:off x="3352800" y="3810000"/>
            <a:ext cx="2514600" cy="932235"/>
          </a:xfrm>
          <a:prstGeom prst="rect">
            <a:avLst/>
          </a:prstGeom>
          <a:noFill/>
          <a:ln>
            <a:noFill/>
          </a:ln>
        </p:spPr>
      </p:pic>
      <p:pic>
        <p:nvPicPr>
          <p:cNvPr id="921" name="Google Shape;921;p56"/>
          <p:cNvPicPr preferRelativeResize="0"/>
          <p:nvPr/>
        </p:nvPicPr>
        <p:blipFill rotWithShape="1">
          <a:blip r:embed="rId6">
            <a:alphaModFix/>
          </a:blip>
          <a:srcRect b="0" l="0" r="0" t="0"/>
          <a:stretch/>
        </p:blipFill>
        <p:spPr>
          <a:xfrm>
            <a:off x="3352800" y="4876800"/>
            <a:ext cx="2514600" cy="838200"/>
          </a:xfrm>
          <a:prstGeom prst="rect">
            <a:avLst/>
          </a:prstGeom>
          <a:noFill/>
          <a:ln>
            <a:noFill/>
          </a:ln>
        </p:spPr>
      </p:pic>
      <p:pic>
        <p:nvPicPr>
          <p:cNvPr id="922" name="Google Shape;922;p56"/>
          <p:cNvPicPr preferRelativeResize="0"/>
          <p:nvPr/>
        </p:nvPicPr>
        <p:blipFill rotWithShape="1">
          <a:blip r:embed="rId7">
            <a:alphaModFix/>
          </a:blip>
          <a:srcRect b="0" l="0" r="0" t="0"/>
          <a:stretch/>
        </p:blipFill>
        <p:spPr>
          <a:xfrm>
            <a:off x="3352800" y="5791200"/>
            <a:ext cx="2514600" cy="838200"/>
          </a:xfrm>
          <a:prstGeom prst="rect">
            <a:avLst/>
          </a:prstGeom>
          <a:noFill/>
          <a:ln>
            <a:noFill/>
          </a:ln>
        </p:spPr>
      </p:pic>
      <p:sp>
        <p:nvSpPr>
          <p:cNvPr id="923" name="Google Shape;923;p56"/>
          <p:cNvSpPr txBox="1"/>
          <p:nvPr/>
        </p:nvSpPr>
        <p:spPr>
          <a:xfrm>
            <a:off x="228600" y="152400"/>
            <a:ext cx="8763000" cy="685800"/>
          </a:xfrm>
          <a:prstGeom prst="rect">
            <a:avLst/>
          </a:prstGeom>
          <a:solidFill>
            <a:schemeClr val="accent2"/>
          </a:solidFill>
          <a:ln>
            <a:noFill/>
          </a:ln>
          <a:effectLst>
            <a:outerShdw blurRad="190500" algn="ctr" dir="2700000" dist="228600">
              <a:srgbClr val="000000">
                <a:alpha val="29803"/>
              </a:srgbClr>
            </a:outerShdw>
          </a:effectLst>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Company Wise Placement details</a:t>
            </a:r>
            <a:endParaRPr/>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graphicFrame>
        <p:nvGraphicFramePr>
          <p:cNvPr id="928" name="Google Shape;928;p57"/>
          <p:cNvGraphicFramePr/>
          <p:nvPr/>
        </p:nvGraphicFramePr>
        <p:xfrm>
          <a:off x="228600" y="914400"/>
          <a:ext cx="3000000" cy="3000000"/>
        </p:xfrm>
        <a:graphic>
          <a:graphicData uri="http://schemas.openxmlformats.org/drawingml/2006/table">
            <a:tbl>
              <a:tblPr bandRow="1" firstRow="1">
                <a:noFill/>
                <a:tableStyleId>{2EAAF5AC-ECA1-4452-81AE-717BBADE56E4}</a:tableStyleId>
              </a:tblPr>
              <a:tblGrid>
                <a:gridCol w="3115725"/>
                <a:gridCol w="2531525"/>
                <a:gridCol w="3115725"/>
              </a:tblGrid>
              <a:tr h="884375">
                <a:tc>
                  <a:txBody>
                    <a:bodyPr/>
                    <a:lstStyle/>
                    <a:p>
                      <a:pPr indent="0" lvl="0" marL="0" marR="0" rtl="0" algn="ctr">
                        <a:spcBef>
                          <a:spcPts val="0"/>
                        </a:spcBef>
                        <a:spcAft>
                          <a:spcPts val="0"/>
                        </a:spcAft>
                        <a:buNone/>
                      </a:pPr>
                      <a:r>
                        <a:t/>
                      </a:r>
                      <a:endParaRPr b="0" sz="2800">
                        <a:solidFill>
                          <a:schemeClr val="dk1"/>
                        </a:solidFill>
                      </a:endParaRPr>
                    </a:p>
                    <a:p>
                      <a:pPr indent="0" lvl="0" marL="0" marR="0" rtl="0" algn="ctr">
                        <a:spcBef>
                          <a:spcPts val="0"/>
                        </a:spcBef>
                        <a:spcAft>
                          <a:spcPts val="0"/>
                        </a:spcAft>
                        <a:buNone/>
                      </a:pPr>
                      <a:r>
                        <a:rPr b="0" lang="en-US" sz="2800">
                          <a:solidFill>
                            <a:schemeClr val="dk1"/>
                          </a:solidFill>
                        </a:rPr>
                        <a:t>Academic</a:t>
                      </a:r>
                      <a:r>
                        <a:rPr b="0" lang="en-US" sz="2800"/>
                        <a:t> </a:t>
                      </a:r>
                      <a:r>
                        <a:rPr b="0" lang="en-US" sz="2800">
                          <a:solidFill>
                            <a:schemeClr val="dk1"/>
                          </a:solidFill>
                        </a:rPr>
                        <a:t>Year</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Company Names</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Number of Placed Students</a:t>
                      </a:r>
                      <a:endParaRPr/>
                    </a:p>
                  </a:txBody>
                  <a:tcPr marT="45725" marB="45725" marR="68575" marL="68575">
                    <a:solidFill>
                      <a:srgbClr val="92D050"/>
                    </a:solidFill>
                  </a:tcPr>
                </a:tc>
              </a:tr>
              <a:tr h="655325">
                <a:tc rowSpan="5">
                  <a:txBody>
                    <a:bodyPr/>
                    <a:lstStyle/>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rPr lang="en-US" sz="3600">
                          <a:solidFill>
                            <a:schemeClr val="dk1"/>
                          </a:solidFill>
                        </a:rPr>
                        <a:t>2020-21</a:t>
                      </a:r>
                      <a:endParaRPr sz="3600">
                        <a:solidFill>
                          <a:schemeClr val="dk1"/>
                        </a:solidFill>
                      </a:endParaRPr>
                    </a:p>
                  </a:txBody>
                  <a:tcPr marT="45725" marB="45725" marR="68575" marL="68575">
                    <a:solidFill>
                      <a:srgbClr val="CCC0D9"/>
                    </a:solidFill>
                  </a:tcPr>
                </a:tc>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3</a:t>
                      </a:r>
                      <a:endParaRPr sz="2800">
                        <a:solidFill>
                          <a:schemeClr val="dk1"/>
                        </a:solidFill>
                        <a:latin typeface="Calibri"/>
                        <a:ea typeface="Calibri"/>
                        <a:cs typeface="Calibri"/>
                        <a:sym typeface="Calibri"/>
                      </a:endParaRPr>
                    </a:p>
                  </a:txBody>
                  <a:tcPr marT="45725" marB="45725" marR="68575" marL="68575">
                    <a:solidFill>
                      <a:srgbClr val="C5D8F1"/>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7</a:t>
                      </a:r>
                      <a:endParaRPr sz="2800">
                        <a:solidFill>
                          <a:schemeClr val="dk1"/>
                        </a:solidFill>
                        <a:latin typeface="Calibri"/>
                        <a:ea typeface="Calibri"/>
                        <a:cs typeface="Calibri"/>
                        <a:sym typeface="Calibri"/>
                      </a:endParaRPr>
                    </a:p>
                  </a:txBody>
                  <a:tcPr marT="45725" marB="45725" marR="68575" marL="68575">
                    <a:solidFill>
                      <a:srgbClr val="8CB3E3"/>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4</a:t>
                      </a:r>
                      <a:endParaRPr sz="2800">
                        <a:solidFill>
                          <a:schemeClr val="dk1"/>
                        </a:solidFill>
                        <a:latin typeface="Calibri"/>
                        <a:ea typeface="Calibri"/>
                        <a:cs typeface="Calibri"/>
                        <a:sym typeface="Calibri"/>
                      </a:endParaRPr>
                    </a:p>
                  </a:txBody>
                  <a:tcPr marT="45725" marB="45725" marR="68575" marL="68575">
                    <a:solidFill>
                      <a:srgbClr val="C5D8F1"/>
                    </a:solidFill>
                  </a:tcPr>
                </a:tc>
              </a:tr>
              <a:tr h="8686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3</a:t>
                      </a:r>
                      <a:endParaRPr sz="2800">
                        <a:solidFill>
                          <a:schemeClr val="dk1"/>
                        </a:solidFill>
                        <a:latin typeface="Calibri"/>
                        <a:ea typeface="Calibri"/>
                        <a:cs typeface="Calibri"/>
                        <a:sym typeface="Calibri"/>
                      </a:endParaRPr>
                    </a:p>
                  </a:txBody>
                  <a:tcPr marT="45725" marB="45725" marR="68575" marL="68575">
                    <a:solidFill>
                      <a:srgbClr val="8CB3E3"/>
                    </a:solidFill>
                  </a:tcPr>
                </a:tc>
              </a:tr>
              <a:tr h="4849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2</a:t>
                      </a:r>
                      <a:endParaRPr sz="2800">
                        <a:solidFill>
                          <a:schemeClr val="dk1"/>
                        </a:solidFill>
                        <a:latin typeface="Calibri"/>
                        <a:ea typeface="Calibri"/>
                        <a:cs typeface="Calibri"/>
                        <a:sym typeface="Calibri"/>
                      </a:endParaRPr>
                    </a:p>
                  </a:txBody>
                  <a:tcPr marT="45725" marB="45725" marR="68575" marL="68575">
                    <a:solidFill>
                      <a:srgbClr val="C5D8F1"/>
                    </a:solidFill>
                  </a:tcPr>
                </a:tc>
              </a:tr>
            </a:tbl>
          </a:graphicData>
        </a:graphic>
      </p:graphicFrame>
      <p:pic>
        <p:nvPicPr>
          <p:cNvPr descr="C:\Users\T&amp;P\Desktop\download.png" id="929" name="Google Shape;929;p57"/>
          <p:cNvPicPr preferRelativeResize="0"/>
          <p:nvPr/>
        </p:nvPicPr>
        <p:blipFill rotWithShape="1">
          <a:blip r:embed="rId3">
            <a:alphaModFix/>
          </a:blip>
          <a:srcRect b="0" l="0" r="0" t="0"/>
          <a:stretch/>
        </p:blipFill>
        <p:spPr>
          <a:xfrm>
            <a:off x="3352800" y="3810000"/>
            <a:ext cx="2514600" cy="838200"/>
          </a:xfrm>
          <a:prstGeom prst="rect">
            <a:avLst/>
          </a:prstGeom>
          <a:noFill/>
          <a:ln>
            <a:noFill/>
          </a:ln>
        </p:spPr>
      </p:pic>
      <p:pic>
        <p:nvPicPr>
          <p:cNvPr id="930" name="Google Shape;930;p57"/>
          <p:cNvPicPr preferRelativeResize="0"/>
          <p:nvPr/>
        </p:nvPicPr>
        <p:blipFill rotWithShape="1">
          <a:blip r:embed="rId4">
            <a:alphaModFix/>
          </a:blip>
          <a:srcRect b="30319" l="0" r="0" t="30443"/>
          <a:stretch/>
        </p:blipFill>
        <p:spPr>
          <a:xfrm>
            <a:off x="3352800" y="2819400"/>
            <a:ext cx="2514600" cy="914400"/>
          </a:xfrm>
          <a:prstGeom prst="rect">
            <a:avLst/>
          </a:prstGeom>
          <a:noFill/>
          <a:ln>
            <a:noFill/>
          </a:ln>
        </p:spPr>
      </p:pic>
      <p:pic>
        <p:nvPicPr>
          <p:cNvPr id="931" name="Google Shape;931;p57"/>
          <p:cNvPicPr preferRelativeResize="0"/>
          <p:nvPr/>
        </p:nvPicPr>
        <p:blipFill rotWithShape="1">
          <a:blip r:embed="rId5">
            <a:alphaModFix/>
          </a:blip>
          <a:srcRect b="0" l="0" r="0" t="0"/>
          <a:stretch/>
        </p:blipFill>
        <p:spPr>
          <a:xfrm>
            <a:off x="3352800" y="1905000"/>
            <a:ext cx="2514600" cy="838200"/>
          </a:xfrm>
          <a:prstGeom prst="rect">
            <a:avLst/>
          </a:prstGeom>
          <a:noFill/>
          <a:ln>
            <a:noFill/>
          </a:ln>
        </p:spPr>
      </p:pic>
      <p:pic>
        <p:nvPicPr>
          <p:cNvPr descr="C:\Users\Admin\Desktop\download.png" id="932" name="Google Shape;932;p57"/>
          <p:cNvPicPr preferRelativeResize="0"/>
          <p:nvPr/>
        </p:nvPicPr>
        <p:blipFill rotWithShape="1">
          <a:blip r:embed="rId6">
            <a:alphaModFix/>
          </a:blip>
          <a:srcRect b="0" l="0" r="0" t="0"/>
          <a:stretch/>
        </p:blipFill>
        <p:spPr>
          <a:xfrm>
            <a:off x="3352800" y="4724400"/>
            <a:ext cx="2514600" cy="914400"/>
          </a:xfrm>
          <a:prstGeom prst="rect">
            <a:avLst/>
          </a:prstGeom>
          <a:noFill/>
          <a:ln>
            <a:noFill/>
          </a:ln>
        </p:spPr>
      </p:pic>
      <p:pic>
        <p:nvPicPr>
          <p:cNvPr id="933" name="Google Shape;933;p57"/>
          <p:cNvPicPr preferRelativeResize="0"/>
          <p:nvPr/>
        </p:nvPicPr>
        <p:blipFill rotWithShape="1">
          <a:blip r:embed="rId7">
            <a:alphaModFix/>
          </a:blip>
          <a:srcRect b="0" l="0" r="0" t="0"/>
          <a:stretch/>
        </p:blipFill>
        <p:spPr>
          <a:xfrm>
            <a:off x="3352800" y="5715000"/>
            <a:ext cx="2514600" cy="838200"/>
          </a:xfrm>
          <a:prstGeom prst="rect">
            <a:avLst/>
          </a:prstGeom>
          <a:noFill/>
          <a:ln>
            <a:noFill/>
          </a:ln>
        </p:spPr>
      </p:pic>
      <p:sp>
        <p:nvSpPr>
          <p:cNvPr id="934" name="Google Shape;934;p57"/>
          <p:cNvSpPr txBox="1"/>
          <p:nvPr/>
        </p:nvSpPr>
        <p:spPr>
          <a:xfrm>
            <a:off x="228600" y="152400"/>
            <a:ext cx="8763000" cy="685800"/>
          </a:xfrm>
          <a:prstGeom prst="rect">
            <a:avLst/>
          </a:prstGeom>
          <a:solidFill>
            <a:schemeClr val="accent2"/>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Company Wise Placement details</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graphicFrame>
        <p:nvGraphicFramePr>
          <p:cNvPr id="939" name="Google Shape;939;p58"/>
          <p:cNvGraphicFramePr/>
          <p:nvPr/>
        </p:nvGraphicFramePr>
        <p:xfrm>
          <a:off x="228600" y="914400"/>
          <a:ext cx="3000000" cy="3000000"/>
        </p:xfrm>
        <a:graphic>
          <a:graphicData uri="http://schemas.openxmlformats.org/drawingml/2006/table">
            <a:tbl>
              <a:tblPr bandRow="1" firstRow="1">
                <a:noFill/>
                <a:tableStyleId>{2EAAF5AC-ECA1-4452-81AE-717BBADE56E4}</a:tableStyleId>
              </a:tblPr>
              <a:tblGrid>
                <a:gridCol w="3115725"/>
                <a:gridCol w="2531525"/>
                <a:gridCol w="3115725"/>
              </a:tblGrid>
              <a:tr h="884375">
                <a:tc>
                  <a:txBody>
                    <a:bodyPr/>
                    <a:lstStyle/>
                    <a:p>
                      <a:pPr indent="0" lvl="0" marL="0" marR="0" rtl="0" algn="ctr">
                        <a:spcBef>
                          <a:spcPts val="0"/>
                        </a:spcBef>
                        <a:spcAft>
                          <a:spcPts val="0"/>
                        </a:spcAft>
                        <a:buNone/>
                      </a:pPr>
                      <a:r>
                        <a:t/>
                      </a:r>
                      <a:endParaRPr b="0" sz="2800">
                        <a:solidFill>
                          <a:schemeClr val="dk1"/>
                        </a:solidFill>
                      </a:endParaRPr>
                    </a:p>
                    <a:p>
                      <a:pPr indent="0" lvl="0" marL="0" marR="0" rtl="0" algn="ctr">
                        <a:spcBef>
                          <a:spcPts val="0"/>
                        </a:spcBef>
                        <a:spcAft>
                          <a:spcPts val="0"/>
                        </a:spcAft>
                        <a:buNone/>
                      </a:pPr>
                      <a:r>
                        <a:rPr b="0" lang="en-US" sz="2800">
                          <a:solidFill>
                            <a:schemeClr val="dk1"/>
                          </a:solidFill>
                        </a:rPr>
                        <a:t>Academic</a:t>
                      </a:r>
                      <a:r>
                        <a:rPr b="0" lang="en-US" sz="2800"/>
                        <a:t> </a:t>
                      </a:r>
                      <a:r>
                        <a:rPr b="0" lang="en-US" sz="2800">
                          <a:solidFill>
                            <a:schemeClr val="dk1"/>
                          </a:solidFill>
                        </a:rPr>
                        <a:t>Year</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Company Names</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Number of Placed Students</a:t>
                      </a:r>
                      <a:endParaRPr/>
                    </a:p>
                  </a:txBody>
                  <a:tcPr marT="45725" marB="45725" marR="68575" marL="68575">
                    <a:solidFill>
                      <a:srgbClr val="92D050"/>
                    </a:solidFill>
                  </a:tcPr>
                </a:tc>
              </a:tr>
              <a:tr h="655325">
                <a:tc rowSpan="5">
                  <a:txBody>
                    <a:bodyPr/>
                    <a:lstStyle/>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rPr lang="en-US" sz="3600">
                          <a:solidFill>
                            <a:schemeClr val="dk1"/>
                          </a:solidFill>
                        </a:rPr>
                        <a:t>2019-20</a:t>
                      </a:r>
                      <a:endParaRPr sz="3600">
                        <a:solidFill>
                          <a:schemeClr val="dk1"/>
                        </a:solidFill>
                      </a:endParaRPr>
                    </a:p>
                  </a:txBody>
                  <a:tcPr marT="45725" marB="45725" marR="68575" marL="68575">
                    <a:solidFill>
                      <a:srgbClr val="CCC0D9"/>
                    </a:solidFill>
                  </a:tcPr>
                </a:tc>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5</a:t>
                      </a:r>
                      <a:endParaRPr sz="2800">
                        <a:solidFill>
                          <a:schemeClr val="dk1"/>
                        </a:solidFill>
                        <a:latin typeface="Calibri"/>
                        <a:ea typeface="Calibri"/>
                        <a:cs typeface="Calibri"/>
                        <a:sym typeface="Calibri"/>
                      </a:endParaRPr>
                    </a:p>
                  </a:txBody>
                  <a:tcPr marT="45725" marB="45725" marR="68575" marL="68575">
                    <a:solidFill>
                      <a:srgbClr val="8CB3E3"/>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5</a:t>
                      </a:r>
                      <a:endParaRPr sz="2800">
                        <a:solidFill>
                          <a:schemeClr val="dk1"/>
                        </a:solidFill>
                        <a:latin typeface="Calibri"/>
                        <a:ea typeface="Calibri"/>
                        <a:cs typeface="Calibri"/>
                        <a:sym typeface="Calibri"/>
                      </a:endParaRPr>
                    </a:p>
                  </a:txBody>
                  <a:tcPr marT="45725" marB="45725" marR="68575" marL="68575">
                    <a:solidFill>
                      <a:srgbClr val="C5D8F1"/>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3</a:t>
                      </a:r>
                      <a:endParaRPr sz="2800">
                        <a:solidFill>
                          <a:schemeClr val="dk1"/>
                        </a:solidFill>
                        <a:latin typeface="Calibri"/>
                        <a:ea typeface="Calibri"/>
                        <a:cs typeface="Calibri"/>
                        <a:sym typeface="Calibri"/>
                      </a:endParaRPr>
                    </a:p>
                  </a:txBody>
                  <a:tcPr marT="45725" marB="45725" marR="68575" marL="68575">
                    <a:solidFill>
                      <a:srgbClr val="8CB3E3"/>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3</a:t>
                      </a:r>
                      <a:endParaRPr sz="2800">
                        <a:solidFill>
                          <a:schemeClr val="dk1"/>
                        </a:solidFill>
                        <a:latin typeface="Calibri"/>
                        <a:ea typeface="Calibri"/>
                        <a:cs typeface="Calibri"/>
                        <a:sym typeface="Calibri"/>
                      </a:endParaRPr>
                    </a:p>
                  </a:txBody>
                  <a:tcPr marT="45725" marB="45725" marR="68575" marL="68575">
                    <a:solidFill>
                      <a:srgbClr val="C5D8F1"/>
                    </a:solidFill>
                  </a:tcPr>
                </a:tc>
              </a:tr>
              <a:tr h="4849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2</a:t>
                      </a:r>
                      <a:endParaRPr sz="2800">
                        <a:solidFill>
                          <a:schemeClr val="dk1"/>
                        </a:solidFill>
                        <a:latin typeface="Calibri"/>
                        <a:ea typeface="Calibri"/>
                        <a:cs typeface="Calibri"/>
                        <a:sym typeface="Calibri"/>
                      </a:endParaRPr>
                    </a:p>
                  </a:txBody>
                  <a:tcPr marT="45725" marB="45725" marR="68575" marL="68575">
                    <a:solidFill>
                      <a:srgbClr val="8CB3E3"/>
                    </a:solidFill>
                  </a:tcPr>
                </a:tc>
              </a:tr>
            </a:tbl>
          </a:graphicData>
        </a:graphic>
      </p:graphicFrame>
      <p:pic>
        <p:nvPicPr>
          <p:cNvPr descr="C:\Users\T&amp;P\Desktop\download.png" id="940" name="Google Shape;940;p58"/>
          <p:cNvPicPr preferRelativeResize="0"/>
          <p:nvPr/>
        </p:nvPicPr>
        <p:blipFill rotWithShape="1">
          <a:blip r:embed="rId3">
            <a:alphaModFix/>
          </a:blip>
          <a:srcRect b="0" l="0" r="0" t="0"/>
          <a:stretch/>
        </p:blipFill>
        <p:spPr>
          <a:xfrm>
            <a:off x="3352800" y="2895600"/>
            <a:ext cx="2514600" cy="838200"/>
          </a:xfrm>
          <a:prstGeom prst="rect">
            <a:avLst/>
          </a:prstGeom>
          <a:noFill/>
          <a:ln>
            <a:noFill/>
          </a:ln>
        </p:spPr>
      </p:pic>
      <p:pic>
        <p:nvPicPr>
          <p:cNvPr descr="C:\Users\T&amp;P\Desktop\download (2).png" id="941" name="Google Shape;941;p58"/>
          <p:cNvPicPr preferRelativeResize="0"/>
          <p:nvPr/>
        </p:nvPicPr>
        <p:blipFill rotWithShape="1">
          <a:blip r:embed="rId4">
            <a:alphaModFix/>
          </a:blip>
          <a:srcRect b="0" l="0" r="0" t="0"/>
          <a:stretch/>
        </p:blipFill>
        <p:spPr>
          <a:xfrm>
            <a:off x="3352800" y="1905000"/>
            <a:ext cx="2514600" cy="838200"/>
          </a:xfrm>
          <a:prstGeom prst="rect">
            <a:avLst/>
          </a:prstGeom>
          <a:noFill/>
          <a:ln>
            <a:noFill/>
          </a:ln>
        </p:spPr>
      </p:pic>
      <p:pic>
        <p:nvPicPr>
          <p:cNvPr id="942" name="Google Shape;942;p58"/>
          <p:cNvPicPr preferRelativeResize="0"/>
          <p:nvPr/>
        </p:nvPicPr>
        <p:blipFill rotWithShape="1">
          <a:blip r:embed="rId5">
            <a:alphaModFix/>
          </a:blip>
          <a:srcRect b="0" l="0" r="0" t="0"/>
          <a:stretch/>
        </p:blipFill>
        <p:spPr>
          <a:xfrm>
            <a:off x="3352800" y="3810000"/>
            <a:ext cx="2514600" cy="838200"/>
          </a:xfrm>
          <a:prstGeom prst="rect">
            <a:avLst/>
          </a:prstGeom>
          <a:noFill/>
          <a:ln>
            <a:noFill/>
          </a:ln>
        </p:spPr>
      </p:pic>
      <p:pic>
        <p:nvPicPr>
          <p:cNvPr id="943" name="Google Shape;943;p58"/>
          <p:cNvPicPr preferRelativeResize="0"/>
          <p:nvPr/>
        </p:nvPicPr>
        <p:blipFill rotWithShape="1">
          <a:blip r:embed="rId6">
            <a:alphaModFix/>
          </a:blip>
          <a:srcRect b="33088" l="18589" r="22815" t="24516"/>
          <a:stretch/>
        </p:blipFill>
        <p:spPr>
          <a:xfrm>
            <a:off x="3352800" y="4724400"/>
            <a:ext cx="2514600" cy="895089"/>
          </a:xfrm>
          <a:prstGeom prst="rect">
            <a:avLst/>
          </a:prstGeom>
          <a:solidFill>
            <a:srgbClr val="C5D8F1"/>
          </a:solidFill>
          <a:ln>
            <a:noFill/>
          </a:ln>
        </p:spPr>
      </p:pic>
      <p:pic>
        <p:nvPicPr>
          <p:cNvPr id="944" name="Google Shape;944;p58"/>
          <p:cNvPicPr preferRelativeResize="0"/>
          <p:nvPr/>
        </p:nvPicPr>
        <p:blipFill rotWithShape="1">
          <a:blip r:embed="rId7">
            <a:alphaModFix/>
          </a:blip>
          <a:srcRect b="18908" l="12966" r="12525" t="16437"/>
          <a:stretch/>
        </p:blipFill>
        <p:spPr>
          <a:xfrm>
            <a:off x="3352800" y="5638800"/>
            <a:ext cx="2514600" cy="914400"/>
          </a:xfrm>
          <a:prstGeom prst="rect">
            <a:avLst/>
          </a:prstGeom>
          <a:noFill/>
          <a:ln>
            <a:noFill/>
          </a:ln>
        </p:spPr>
      </p:pic>
      <p:sp>
        <p:nvSpPr>
          <p:cNvPr id="945" name="Google Shape;945;p58"/>
          <p:cNvSpPr txBox="1"/>
          <p:nvPr/>
        </p:nvSpPr>
        <p:spPr>
          <a:xfrm>
            <a:off x="228600" y="152400"/>
            <a:ext cx="8686800" cy="685800"/>
          </a:xfrm>
          <a:prstGeom prst="rect">
            <a:avLst/>
          </a:prstGeom>
          <a:solidFill>
            <a:schemeClr val="accent2"/>
          </a:solidFill>
          <a:ln>
            <a:noFill/>
          </a:ln>
          <a:effectLst>
            <a:outerShdw blurRad="190500" algn="ctr" dir="2700000" dist="228600">
              <a:srgbClr val="000000">
                <a:alpha val="29803"/>
              </a:srgbClr>
            </a:outerShdw>
          </a:effectLst>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Company Wise Placement details</a:t>
            </a:r>
            <a:endParaRPr/>
          </a:p>
        </p:txBody>
      </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9" name="Shape 949"/>
        <p:cNvGrpSpPr/>
        <p:nvPr/>
      </p:nvGrpSpPr>
      <p:grpSpPr>
        <a:xfrm>
          <a:off x="0" y="0"/>
          <a:ext cx="0" cy="0"/>
          <a:chOff x="0" y="0"/>
          <a:chExt cx="0" cy="0"/>
        </a:xfrm>
      </p:grpSpPr>
      <p:graphicFrame>
        <p:nvGraphicFramePr>
          <p:cNvPr id="950" name="Google Shape;950;p59"/>
          <p:cNvGraphicFramePr/>
          <p:nvPr/>
        </p:nvGraphicFramePr>
        <p:xfrm>
          <a:off x="228600" y="990600"/>
          <a:ext cx="3000000" cy="3000000"/>
        </p:xfrm>
        <a:graphic>
          <a:graphicData uri="http://schemas.openxmlformats.org/drawingml/2006/table">
            <a:tbl>
              <a:tblPr bandRow="1" firstRow="1">
                <a:noFill/>
                <a:tableStyleId>{2EAAF5AC-ECA1-4452-81AE-717BBADE56E4}</a:tableStyleId>
              </a:tblPr>
              <a:tblGrid>
                <a:gridCol w="3115725"/>
                <a:gridCol w="2531525"/>
                <a:gridCol w="3115725"/>
              </a:tblGrid>
              <a:tr h="884375">
                <a:tc>
                  <a:txBody>
                    <a:bodyPr/>
                    <a:lstStyle/>
                    <a:p>
                      <a:pPr indent="0" lvl="0" marL="0" marR="0" rtl="0" algn="ctr">
                        <a:spcBef>
                          <a:spcPts val="0"/>
                        </a:spcBef>
                        <a:spcAft>
                          <a:spcPts val="0"/>
                        </a:spcAft>
                        <a:buNone/>
                      </a:pPr>
                      <a:r>
                        <a:t/>
                      </a:r>
                      <a:endParaRPr b="0" sz="2800">
                        <a:solidFill>
                          <a:schemeClr val="dk1"/>
                        </a:solidFill>
                      </a:endParaRPr>
                    </a:p>
                    <a:p>
                      <a:pPr indent="0" lvl="0" marL="0" marR="0" rtl="0" algn="ctr">
                        <a:spcBef>
                          <a:spcPts val="0"/>
                        </a:spcBef>
                        <a:spcAft>
                          <a:spcPts val="0"/>
                        </a:spcAft>
                        <a:buNone/>
                      </a:pPr>
                      <a:r>
                        <a:rPr b="0" lang="en-US" sz="2800">
                          <a:solidFill>
                            <a:schemeClr val="dk1"/>
                          </a:solidFill>
                        </a:rPr>
                        <a:t>Academic</a:t>
                      </a:r>
                      <a:r>
                        <a:rPr b="0" lang="en-US" sz="2800"/>
                        <a:t> </a:t>
                      </a:r>
                      <a:r>
                        <a:rPr b="0" lang="en-US" sz="2800">
                          <a:solidFill>
                            <a:schemeClr val="dk1"/>
                          </a:solidFill>
                        </a:rPr>
                        <a:t>Year</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Company Names</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Number of Placed Students</a:t>
                      </a:r>
                      <a:endParaRPr/>
                    </a:p>
                  </a:txBody>
                  <a:tcPr marT="45725" marB="45725" marR="68575" marL="68575">
                    <a:solidFill>
                      <a:srgbClr val="92D050"/>
                    </a:solidFill>
                  </a:tcPr>
                </a:tc>
              </a:tr>
              <a:tr h="655325">
                <a:tc rowSpan="5">
                  <a:txBody>
                    <a:bodyPr/>
                    <a:lstStyle/>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rPr lang="en-US" sz="3600">
                          <a:solidFill>
                            <a:schemeClr val="dk1"/>
                          </a:solidFill>
                        </a:rPr>
                        <a:t>2018-19</a:t>
                      </a:r>
                      <a:endParaRPr sz="3600">
                        <a:solidFill>
                          <a:schemeClr val="dk1"/>
                        </a:solidFill>
                      </a:endParaRPr>
                    </a:p>
                  </a:txBody>
                  <a:tcPr marT="45725" marB="45725" marR="68575" marL="68575">
                    <a:solidFill>
                      <a:srgbClr val="CCC0D9"/>
                    </a:solidFill>
                  </a:tcPr>
                </a:tc>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4</a:t>
                      </a:r>
                      <a:endParaRPr sz="2800">
                        <a:solidFill>
                          <a:schemeClr val="dk1"/>
                        </a:solidFill>
                        <a:latin typeface="Calibri"/>
                        <a:ea typeface="Calibri"/>
                        <a:cs typeface="Calibri"/>
                        <a:sym typeface="Calibri"/>
                      </a:endParaRPr>
                    </a:p>
                  </a:txBody>
                  <a:tcPr marT="45725" marB="45725" marR="68575" marL="68575">
                    <a:solidFill>
                      <a:srgbClr val="8CB3E3"/>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5</a:t>
                      </a:r>
                      <a:endParaRPr sz="2800">
                        <a:solidFill>
                          <a:schemeClr val="dk1"/>
                        </a:solidFill>
                        <a:latin typeface="Calibri"/>
                        <a:ea typeface="Calibri"/>
                        <a:cs typeface="Calibri"/>
                        <a:sym typeface="Calibri"/>
                      </a:endParaRPr>
                    </a:p>
                  </a:txBody>
                  <a:tcPr marT="45725" marB="45725" marR="68575" marL="68575">
                    <a:solidFill>
                      <a:srgbClr val="C5D8F1"/>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6</a:t>
                      </a:r>
                      <a:endParaRPr sz="2800">
                        <a:solidFill>
                          <a:schemeClr val="dk1"/>
                        </a:solidFill>
                        <a:latin typeface="Calibri"/>
                        <a:ea typeface="Calibri"/>
                        <a:cs typeface="Calibri"/>
                        <a:sym typeface="Calibri"/>
                      </a:endParaRPr>
                    </a:p>
                  </a:txBody>
                  <a:tcPr marT="45725" marB="45725" marR="68575" marL="68575">
                    <a:solidFill>
                      <a:srgbClr val="8CB3E3"/>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5</a:t>
                      </a:r>
                      <a:endParaRPr sz="2800">
                        <a:solidFill>
                          <a:schemeClr val="dk1"/>
                        </a:solidFill>
                        <a:latin typeface="Calibri"/>
                        <a:ea typeface="Calibri"/>
                        <a:cs typeface="Calibri"/>
                        <a:sym typeface="Calibri"/>
                      </a:endParaRPr>
                    </a:p>
                  </a:txBody>
                  <a:tcPr marT="45725" marB="45725" marR="68575" marL="68575">
                    <a:solidFill>
                      <a:srgbClr val="C5D8F1"/>
                    </a:solidFill>
                  </a:tcPr>
                </a:tc>
              </a:tr>
              <a:tr h="4849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4</a:t>
                      </a:r>
                      <a:endParaRPr sz="2800">
                        <a:solidFill>
                          <a:schemeClr val="dk1"/>
                        </a:solidFill>
                        <a:latin typeface="Calibri"/>
                        <a:ea typeface="Calibri"/>
                        <a:cs typeface="Calibri"/>
                        <a:sym typeface="Calibri"/>
                      </a:endParaRPr>
                    </a:p>
                  </a:txBody>
                  <a:tcPr marT="45725" marB="45725" marR="68575" marL="68575">
                    <a:solidFill>
                      <a:srgbClr val="8CB3E3"/>
                    </a:solidFill>
                  </a:tcPr>
                </a:tc>
              </a:tr>
            </a:tbl>
          </a:graphicData>
        </a:graphic>
      </p:graphicFrame>
      <p:pic>
        <p:nvPicPr>
          <p:cNvPr descr="C:\Users\T&amp;P\Desktop\download.png" id="951" name="Google Shape;951;p59"/>
          <p:cNvPicPr preferRelativeResize="0"/>
          <p:nvPr/>
        </p:nvPicPr>
        <p:blipFill rotWithShape="1">
          <a:blip r:embed="rId4">
            <a:alphaModFix/>
          </a:blip>
          <a:srcRect b="0" l="0" r="0" t="0"/>
          <a:stretch/>
        </p:blipFill>
        <p:spPr>
          <a:xfrm>
            <a:off x="3352800" y="1981200"/>
            <a:ext cx="2514600" cy="871736"/>
          </a:xfrm>
          <a:prstGeom prst="rect">
            <a:avLst/>
          </a:prstGeom>
          <a:noFill/>
          <a:ln>
            <a:noFill/>
          </a:ln>
        </p:spPr>
      </p:pic>
      <p:pic>
        <p:nvPicPr>
          <p:cNvPr id="952" name="Google Shape;952;p59"/>
          <p:cNvPicPr preferRelativeResize="0"/>
          <p:nvPr/>
        </p:nvPicPr>
        <p:blipFill rotWithShape="1">
          <a:blip r:embed="rId5">
            <a:alphaModFix/>
          </a:blip>
          <a:srcRect b="30319" l="0" r="0" t="30443"/>
          <a:stretch/>
        </p:blipFill>
        <p:spPr>
          <a:xfrm>
            <a:off x="3352800" y="2895600"/>
            <a:ext cx="2514600" cy="914400"/>
          </a:xfrm>
          <a:prstGeom prst="rect">
            <a:avLst/>
          </a:prstGeom>
          <a:noFill/>
          <a:ln>
            <a:noFill/>
          </a:ln>
        </p:spPr>
      </p:pic>
      <p:pic>
        <p:nvPicPr>
          <p:cNvPr id="953" name="Google Shape;953;p59"/>
          <p:cNvPicPr preferRelativeResize="0"/>
          <p:nvPr/>
        </p:nvPicPr>
        <p:blipFill rotWithShape="1">
          <a:blip r:embed="rId6">
            <a:alphaModFix/>
          </a:blip>
          <a:srcRect b="0" l="0" r="0" t="0"/>
          <a:stretch/>
        </p:blipFill>
        <p:spPr>
          <a:xfrm>
            <a:off x="3352800" y="3886200"/>
            <a:ext cx="2514600" cy="838200"/>
          </a:xfrm>
          <a:prstGeom prst="rect">
            <a:avLst/>
          </a:prstGeom>
          <a:noFill/>
          <a:ln>
            <a:noFill/>
          </a:ln>
        </p:spPr>
      </p:pic>
      <p:pic>
        <p:nvPicPr>
          <p:cNvPr id="954" name="Google Shape;954;p59"/>
          <p:cNvPicPr preferRelativeResize="0"/>
          <p:nvPr/>
        </p:nvPicPr>
        <p:blipFill rotWithShape="1">
          <a:blip r:embed="rId7">
            <a:alphaModFix/>
          </a:blip>
          <a:srcRect b="0" l="0" r="0" t="0"/>
          <a:stretch/>
        </p:blipFill>
        <p:spPr>
          <a:xfrm>
            <a:off x="3352800" y="4800600"/>
            <a:ext cx="2510518" cy="838200"/>
          </a:xfrm>
          <a:prstGeom prst="rect">
            <a:avLst/>
          </a:prstGeom>
          <a:noFill/>
          <a:ln>
            <a:noFill/>
          </a:ln>
        </p:spPr>
      </p:pic>
      <p:pic>
        <p:nvPicPr>
          <p:cNvPr id="955" name="Google Shape;955;p59"/>
          <p:cNvPicPr preferRelativeResize="0"/>
          <p:nvPr/>
        </p:nvPicPr>
        <p:blipFill rotWithShape="1">
          <a:blip r:embed="rId8">
            <a:alphaModFix/>
          </a:blip>
          <a:srcRect b="0" l="0" r="0" t="0"/>
          <a:stretch/>
        </p:blipFill>
        <p:spPr>
          <a:xfrm>
            <a:off x="3352800" y="5715000"/>
            <a:ext cx="2514600" cy="914400"/>
          </a:xfrm>
          <a:prstGeom prst="rect">
            <a:avLst/>
          </a:prstGeom>
          <a:noFill/>
          <a:ln>
            <a:noFill/>
          </a:ln>
        </p:spPr>
      </p:pic>
      <p:sp>
        <p:nvSpPr>
          <p:cNvPr id="956" name="Google Shape;956;p59"/>
          <p:cNvSpPr txBox="1"/>
          <p:nvPr/>
        </p:nvSpPr>
        <p:spPr>
          <a:xfrm>
            <a:off x="228600" y="228600"/>
            <a:ext cx="8763000" cy="685800"/>
          </a:xfrm>
          <a:prstGeom prst="rect">
            <a:avLst/>
          </a:prstGeom>
          <a:solidFill>
            <a:schemeClr val="accent2"/>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Company Wise Placement details</a:t>
            </a:r>
            <a:endParaRPr b="0" i="0" sz="3200" u="none" cap="none" strike="noStrike">
              <a:solidFill>
                <a:schemeClr val="lt1"/>
              </a:solidFill>
              <a:latin typeface="Calibri"/>
              <a:ea typeface="Calibri"/>
              <a:cs typeface="Calibri"/>
              <a:sym typeface="Calibri"/>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6"/>
          <p:cNvSpPr txBox="1"/>
          <p:nvPr/>
        </p:nvSpPr>
        <p:spPr>
          <a:xfrm>
            <a:off x="0" y="0"/>
            <a:ext cx="9144000" cy="3877985"/>
          </a:xfrm>
          <a:prstGeom prst="rect">
            <a:avLst/>
          </a:prstGeom>
          <a:solidFill>
            <a:srgbClr val="DAEEF3"/>
          </a:solidFill>
          <a:ln cap="flat" cmpd="sng" w="9525">
            <a:solidFill>
              <a:srgbClr val="D9959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Calibri"/>
                <a:ea typeface="Calibri"/>
                <a:cs typeface="Calibri"/>
                <a:sym typeface="Calibri"/>
              </a:rPr>
              <a:t>                                            Mr. Bharat Bhushan Sud</a:t>
            </a:r>
            <a:endParaRPr sz="1800">
              <a:solidFill>
                <a:srgbClr val="002060"/>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2000">
                <a:solidFill>
                  <a:srgbClr val="002060"/>
                </a:solidFill>
                <a:latin typeface="Calibri"/>
                <a:ea typeface="Calibri"/>
                <a:cs typeface="Calibri"/>
                <a:sym typeface="Calibri"/>
              </a:rPr>
              <a:t>DEAN Training &amp; Placements</a:t>
            </a:r>
            <a:endParaRPr sz="1800">
              <a:solidFill>
                <a:srgbClr val="002060"/>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He is graduated from reputed BITS PILANI in Mechanical  </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Engineering. He has completed his M.B.A. from Faculty of </a:t>
            </a:r>
            <a:endParaRPr/>
          </a:p>
          <a:p>
            <a:pPr indent="0" lvl="0" marL="2598738" marR="0" rtl="0" algn="just">
              <a:spcBef>
                <a:spcPts val="0"/>
              </a:spcBef>
              <a:spcAft>
                <a:spcPts val="0"/>
              </a:spcAft>
              <a:buNone/>
            </a:pPr>
            <a:r>
              <a:rPr lang="en-US" sz="1800">
                <a:solidFill>
                  <a:schemeClr val="dk1"/>
                </a:solidFill>
                <a:latin typeface="Calibri"/>
                <a:ea typeface="Calibri"/>
                <a:cs typeface="Calibri"/>
                <a:sym typeface="Calibri"/>
              </a:rPr>
              <a:t>Management Studies (F.M.S.) University of Delhi. He has vast Experience of Over 30 years with reputed national &amp; multinational companies like Premier Automobiles, Hero Honda Motors, Mahindra &amp; Mahindra, Automotive Axles Limited, Greaves Cotton Ltd., International Tractors Ltd. Kirlokar Group</a:t>
            </a:r>
            <a:endParaRPr/>
          </a:p>
          <a:p>
            <a:pPr indent="0" lvl="0" marL="2598738" marR="0" rtl="0" algn="just">
              <a:spcBef>
                <a:spcPts val="0"/>
              </a:spcBef>
              <a:spcAft>
                <a:spcPts val="0"/>
              </a:spcAft>
              <a:buNone/>
            </a:pPr>
            <a:r>
              <a:rPr lang="en-US" sz="1800">
                <a:solidFill>
                  <a:schemeClr val="dk1"/>
                </a:solidFill>
                <a:latin typeface="Calibri"/>
                <a:ea typeface="Calibri"/>
                <a:cs typeface="Calibri"/>
                <a:sym typeface="Calibri"/>
              </a:rPr>
              <a:t>Expert in a turn around of sick companies and make them profitable </a:t>
            </a:r>
            <a:endParaRPr/>
          </a:p>
          <a:p>
            <a:pPr indent="0" lvl="0" marL="2598738" marR="0" rtl="0" algn="just">
              <a:spcBef>
                <a:spcPts val="0"/>
              </a:spcBef>
              <a:spcAft>
                <a:spcPts val="0"/>
              </a:spcAft>
              <a:buNone/>
            </a:pPr>
            <a:r>
              <a:rPr lang="en-US" sz="1800">
                <a:solidFill>
                  <a:schemeClr val="dk1"/>
                </a:solidFill>
                <a:latin typeface="Calibri"/>
                <a:ea typeface="Calibri"/>
                <a:cs typeface="Calibri"/>
                <a:sym typeface="Calibri"/>
              </a:rPr>
              <a:t>Involved in setting up green filed projects like HERO HONDA, SAME DEUTZ, PIAGGO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0" name="Google Shape;330;p6"/>
          <p:cNvPicPr preferRelativeResize="0"/>
          <p:nvPr/>
        </p:nvPicPr>
        <p:blipFill rotWithShape="1">
          <a:blip r:embed="rId4">
            <a:alphaModFix/>
          </a:blip>
          <a:srcRect b="0" l="0" r="0" t="0"/>
          <a:stretch/>
        </p:blipFill>
        <p:spPr>
          <a:xfrm>
            <a:off x="195623" y="795992"/>
            <a:ext cx="2144806" cy="2286000"/>
          </a:xfrm>
          <a:prstGeom prst="rect">
            <a:avLst/>
          </a:prstGeom>
          <a:gradFill>
            <a:gsLst>
              <a:gs pos="0">
                <a:srgbClr val="5D427D"/>
              </a:gs>
              <a:gs pos="80000">
                <a:srgbClr val="7A57A5"/>
              </a:gs>
              <a:gs pos="100000">
                <a:srgbClr val="7A56A7"/>
              </a:gs>
            </a:gsLst>
            <a:lin ang="16200000" scaled="0"/>
          </a:gradFill>
          <a:ln>
            <a:noFill/>
          </a:ln>
          <a:effectLst>
            <a:outerShdw blurRad="292100" rotWithShape="0" algn="tl" dir="2700000" dist="139700">
              <a:srgbClr val="333333">
                <a:alpha val="64705"/>
              </a:srgbClr>
            </a:outerShdw>
          </a:effectLst>
        </p:spPr>
      </p:pic>
      <p:sp>
        <p:nvSpPr>
          <p:cNvPr id="331" name="Google Shape;331;p6"/>
          <p:cNvSpPr txBox="1"/>
          <p:nvPr/>
        </p:nvSpPr>
        <p:spPr>
          <a:xfrm>
            <a:off x="0" y="3857628"/>
            <a:ext cx="9144000" cy="3046988"/>
          </a:xfrm>
          <a:prstGeom prst="rect">
            <a:avLst/>
          </a:prstGeom>
          <a:solidFill>
            <a:srgbClr val="DAEEF3"/>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Calibri"/>
                <a:ea typeface="Calibri"/>
                <a:cs typeface="Calibri"/>
                <a:sym typeface="Calibri"/>
              </a:rPr>
              <a:t>                                                   Mr. Nitin Deshpande </a:t>
            </a:r>
            <a:endParaRPr sz="1800">
              <a:solidFill>
                <a:srgbClr val="002060"/>
              </a:solidFill>
              <a:latin typeface="Calibri"/>
              <a:ea typeface="Calibri"/>
              <a:cs typeface="Calibri"/>
              <a:sym typeface="Calibri"/>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                                                                              Training &amp; Placements Officer </a:t>
            </a:r>
            <a:endParaRPr sz="1800">
              <a:solidFill>
                <a:srgbClr val="002060"/>
              </a:solidFill>
              <a:latin typeface="Calibri"/>
              <a:ea typeface="Calibri"/>
              <a:cs typeface="Calibri"/>
              <a:sym typeface="Calibri"/>
            </a:endParaRPr>
          </a:p>
          <a:p>
            <a:pPr indent="-2598738" lvl="0" marL="2598738" marR="0" rtl="0" algn="just">
              <a:spcBef>
                <a:spcPts val="0"/>
              </a:spcBef>
              <a:spcAft>
                <a:spcPts val="0"/>
              </a:spcAft>
              <a:buNone/>
            </a:pPr>
            <a:r>
              <a:rPr lang="en-US" sz="1800">
                <a:solidFill>
                  <a:schemeClr val="dk1"/>
                </a:solidFill>
                <a:latin typeface="Calibri"/>
                <a:ea typeface="Calibri"/>
                <a:cs typeface="Calibri"/>
                <a:sym typeface="Calibri"/>
              </a:rPr>
              <a:t>                                                 He is graduated in BA (Psychology)and a post Graduated diploma in marketing Managment from IMOR Has a vast industry experiennce of over 35 years with various National &amp; multinational Companies. Has been active incorporate training &amp; a student connection. Has worked for companies EUREKA FORBES, KODAK, ZEE TV, CLUB MAHINDRA.</a:t>
            </a:r>
            <a:endParaRPr/>
          </a:p>
          <a:p>
            <a:pPr indent="-2598738" lvl="0" marL="2598738" marR="0" rtl="0" algn="just">
              <a:spcBef>
                <a:spcPts val="0"/>
              </a:spcBef>
              <a:spcAft>
                <a:spcPts val="0"/>
              </a:spcAft>
              <a:buNone/>
            </a:pPr>
            <a:r>
              <a:t/>
            </a:r>
            <a:endParaRPr sz="1800">
              <a:solidFill>
                <a:schemeClr val="dk1"/>
              </a:solidFill>
              <a:latin typeface="Calibri"/>
              <a:ea typeface="Calibri"/>
              <a:cs typeface="Calibri"/>
              <a:sym typeface="Calibri"/>
            </a:endParaRPr>
          </a:p>
          <a:p>
            <a:pPr indent="-2598738" lvl="0" marL="2598738" marR="0" rtl="0" algn="just">
              <a:spcBef>
                <a:spcPts val="0"/>
              </a:spcBef>
              <a:spcAft>
                <a:spcPts val="0"/>
              </a:spcAft>
              <a:buNone/>
            </a:pPr>
            <a:r>
              <a:t/>
            </a:r>
            <a:endParaRPr sz="1800">
              <a:solidFill>
                <a:schemeClr val="dk1"/>
              </a:solidFill>
              <a:latin typeface="Calibri"/>
              <a:ea typeface="Calibri"/>
              <a:cs typeface="Calibri"/>
              <a:sym typeface="Calibri"/>
            </a:endParaRPr>
          </a:p>
        </p:txBody>
      </p:sp>
      <p:pic>
        <p:nvPicPr>
          <p:cNvPr id="332" name="Google Shape;332;p6"/>
          <p:cNvPicPr preferRelativeResize="0"/>
          <p:nvPr/>
        </p:nvPicPr>
        <p:blipFill rotWithShape="1">
          <a:blip r:embed="rId5">
            <a:alphaModFix/>
          </a:blip>
          <a:srcRect b="0" l="0" r="0" t="0"/>
          <a:stretch/>
        </p:blipFill>
        <p:spPr>
          <a:xfrm>
            <a:off x="228600" y="4343400"/>
            <a:ext cx="2133600" cy="22098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2000"/>
                                        <p:tgtEl>
                                          <p:spTgt spid="32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2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graphicFrame>
        <p:nvGraphicFramePr>
          <p:cNvPr id="961" name="Google Shape;961;p60"/>
          <p:cNvGraphicFramePr/>
          <p:nvPr/>
        </p:nvGraphicFramePr>
        <p:xfrm>
          <a:off x="228600" y="990600"/>
          <a:ext cx="3000000" cy="3000000"/>
        </p:xfrm>
        <a:graphic>
          <a:graphicData uri="http://schemas.openxmlformats.org/drawingml/2006/table">
            <a:tbl>
              <a:tblPr bandRow="1" firstRow="1">
                <a:noFill/>
                <a:tableStyleId>{2EAAF5AC-ECA1-4452-81AE-717BBADE56E4}</a:tableStyleId>
              </a:tblPr>
              <a:tblGrid>
                <a:gridCol w="3115725"/>
                <a:gridCol w="2531525"/>
                <a:gridCol w="3115725"/>
              </a:tblGrid>
              <a:tr h="884375">
                <a:tc>
                  <a:txBody>
                    <a:bodyPr/>
                    <a:lstStyle/>
                    <a:p>
                      <a:pPr indent="0" lvl="0" marL="0" marR="0" rtl="0" algn="ctr">
                        <a:spcBef>
                          <a:spcPts val="0"/>
                        </a:spcBef>
                        <a:spcAft>
                          <a:spcPts val="0"/>
                        </a:spcAft>
                        <a:buNone/>
                      </a:pPr>
                      <a:r>
                        <a:t/>
                      </a:r>
                      <a:endParaRPr b="0" sz="2800">
                        <a:solidFill>
                          <a:schemeClr val="dk1"/>
                        </a:solidFill>
                      </a:endParaRPr>
                    </a:p>
                    <a:p>
                      <a:pPr indent="0" lvl="0" marL="0" marR="0" rtl="0" algn="ctr">
                        <a:spcBef>
                          <a:spcPts val="0"/>
                        </a:spcBef>
                        <a:spcAft>
                          <a:spcPts val="0"/>
                        </a:spcAft>
                        <a:buNone/>
                      </a:pPr>
                      <a:r>
                        <a:rPr b="0" lang="en-US" sz="2800">
                          <a:solidFill>
                            <a:schemeClr val="dk1"/>
                          </a:solidFill>
                        </a:rPr>
                        <a:t>Academic</a:t>
                      </a:r>
                      <a:r>
                        <a:rPr b="0" lang="en-US" sz="2800"/>
                        <a:t> </a:t>
                      </a:r>
                      <a:r>
                        <a:rPr b="0" lang="en-US" sz="2800">
                          <a:solidFill>
                            <a:schemeClr val="dk1"/>
                          </a:solidFill>
                        </a:rPr>
                        <a:t>Year</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Company Names</a:t>
                      </a:r>
                      <a:endParaRPr/>
                    </a:p>
                  </a:txBody>
                  <a:tcPr marT="45725" marB="45725" marR="68575" marL="68575">
                    <a:solidFill>
                      <a:srgbClr val="92D050"/>
                    </a:solidFill>
                  </a:tcPr>
                </a:tc>
                <a:tc>
                  <a:txBody>
                    <a:bodyPr/>
                    <a:lstStyle/>
                    <a:p>
                      <a:pPr indent="0" lvl="0" marL="0" marR="0" rtl="0" algn="ctr">
                        <a:spcBef>
                          <a:spcPts val="0"/>
                        </a:spcBef>
                        <a:spcAft>
                          <a:spcPts val="0"/>
                        </a:spcAft>
                        <a:buNone/>
                      </a:pPr>
                      <a:r>
                        <a:rPr b="0" lang="en-US" sz="2800">
                          <a:solidFill>
                            <a:schemeClr val="dk1"/>
                          </a:solidFill>
                        </a:rPr>
                        <a:t>Number of Placed Students</a:t>
                      </a:r>
                      <a:endParaRPr/>
                    </a:p>
                  </a:txBody>
                  <a:tcPr marT="45725" marB="45725" marR="68575" marL="68575">
                    <a:solidFill>
                      <a:srgbClr val="92D050"/>
                    </a:solidFill>
                  </a:tcPr>
                </a:tc>
              </a:tr>
              <a:tr h="655325">
                <a:tc rowSpan="5">
                  <a:txBody>
                    <a:bodyPr/>
                    <a:lstStyle/>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rPr lang="en-US" sz="3600">
                          <a:solidFill>
                            <a:schemeClr val="dk1"/>
                          </a:solidFill>
                        </a:rPr>
                        <a:t>2017-18</a:t>
                      </a:r>
                      <a:endParaRPr sz="3600">
                        <a:solidFill>
                          <a:schemeClr val="dk1"/>
                        </a:solidFill>
                      </a:endParaRPr>
                    </a:p>
                  </a:txBody>
                  <a:tcPr marT="45725" marB="45725" marR="68575" marL="68575">
                    <a:solidFill>
                      <a:srgbClr val="CCC0D9"/>
                    </a:solidFill>
                  </a:tcPr>
                </a:tc>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6</a:t>
                      </a:r>
                      <a:endParaRPr sz="2800">
                        <a:solidFill>
                          <a:schemeClr val="dk1"/>
                        </a:solidFill>
                        <a:latin typeface="Calibri"/>
                        <a:ea typeface="Calibri"/>
                        <a:cs typeface="Calibri"/>
                        <a:sym typeface="Calibri"/>
                      </a:endParaRPr>
                    </a:p>
                  </a:txBody>
                  <a:tcPr marT="45725" marB="45725" marR="68575" marL="68575">
                    <a:solidFill>
                      <a:srgbClr val="8CB3E3"/>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7</a:t>
                      </a:r>
                      <a:endParaRPr sz="2800">
                        <a:solidFill>
                          <a:schemeClr val="dk1"/>
                        </a:solidFill>
                        <a:latin typeface="Calibri"/>
                        <a:ea typeface="Calibri"/>
                        <a:cs typeface="Calibri"/>
                        <a:sym typeface="Calibri"/>
                      </a:endParaRPr>
                    </a:p>
                  </a:txBody>
                  <a:tcPr marT="45725" marB="45725" marR="68575" marL="68575">
                    <a:solidFill>
                      <a:srgbClr val="C5D8F1"/>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5</a:t>
                      </a:r>
                      <a:endParaRPr sz="2800">
                        <a:solidFill>
                          <a:schemeClr val="dk1"/>
                        </a:solidFill>
                        <a:latin typeface="Calibri"/>
                        <a:ea typeface="Calibri"/>
                        <a:cs typeface="Calibri"/>
                        <a:sym typeface="Calibri"/>
                      </a:endParaRPr>
                    </a:p>
                  </a:txBody>
                  <a:tcPr marT="45725" marB="45725" marR="68575" marL="68575">
                    <a:solidFill>
                      <a:srgbClr val="8CB3E3"/>
                    </a:solidFill>
                  </a:tcPr>
                </a:tc>
              </a:tr>
              <a:tr h="8843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C5D8F1"/>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2</a:t>
                      </a:r>
                      <a:endParaRPr sz="2800">
                        <a:solidFill>
                          <a:schemeClr val="dk1"/>
                        </a:solidFill>
                        <a:latin typeface="Calibri"/>
                        <a:ea typeface="Calibri"/>
                        <a:cs typeface="Calibri"/>
                        <a:sym typeface="Calibri"/>
                      </a:endParaRPr>
                    </a:p>
                  </a:txBody>
                  <a:tcPr marT="45725" marB="45725" marR="68575" marL="68575">
                    <a:solidFill>
                      <a:srgbClr val="C5D8F1"/>
                    </a:solidFill>
                  </a:tcPr>
                </a:tc>
              </a:tr>
              <a:tr h="484975">
                <a:tc vMerge="1"/>
                <a:tc>
                  <a:txBody>
                    <a:bodyPr/>
                    <a:lstStyle/>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txBody>
                  <a:tcPr marT="45725" marB="45725" marR="68575" marL="68575">
                    <a:solidFill>
                      <a:srgbClr val="8CB3E3"/>
                    </a:solidFill>
                  </a:tcPr>
                </a:tc>
                <a:tc>
                  <a:txBody>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4</a:t>
                      </a:r>
                      <a:endParaRPr sz="2800">
                        <a:solidFill>
                          <a:schemeClr val="dk1"/>
                        </a:solidFill>
                        <a:latin typeface="Calibri"/>
                        <a:ea typeface="Calibri"/>
                        <a:cs typeface="Calibri"/>
                        <a:sym typeface="Calibri"/>
                      </a:endParaRPr>
                    </a:p>
                  </a:txBody>
                  <a:tcPr marT="45725" marB="45725" marR="68575" marL="68575">
                    <a:solidFill>
                      <a:srgbClr val="8CB3E3"/>
                    </a:solidFill>
                  </a:tcPr>
                </a:tc>
              </a:tr>
            </a:tbl>
          </a:graphicData>
        </a:graphic>
      </p:graphicFrame>
      <p:pic>
        <p:nvPicPr>
          <p:cNvPr id="962" name="Google Shape;962;p60"/>
          <p:cNvPicPr preferRelativeResize="0"/>
          <p:nvPr/>
        </p:nvPicPr>
        <p:blipFill rotWithShape="1">
          <a:blip r:embed="rId3">
            <a:alphaModFix/>
          </a:blip>
          <a:srcRect b="0" l="0" r="0" t="0"/>
          <a:stretch/>
        </p:blipFill>
        <p:spPr>
          <a:xfrm>
            <a:off x="3352800" y="1981200"/>
            <a:ext cx="2514600" cy="914400"/>
          </a:xfrm>
          <a:prstGeom prst="rect">
            <a:avLst/>
          </a:prstGeom>
          <a:noFill/>
          <a:ln>
            <a:noFill/>
          </a:ln>
        </p:spPr>
      </p:pic>
      <p:sp>
        <p:nvSpPr>
          <p:cNvPr id="963" name="Google Shape;963;p60"/>
          <p:cNvSpPr txBox="1"/>
          <p:nvPr/>
        </p:nvSpPr>
        <p:spPr>
          <a:xfrm>
            <a:off x="228600" y="152400"/>
            <a:ext cx="8763000" cy="685800"/>
          </a:xfrm>
          <a:prstGeom prst="rect">
            <a:avLst/>
          </a:prstGeom>
          <a:solidFill>
            <a:schemeClr val="accent2"/>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Company Wise Placement details</a:t>
            </a:r>
            <a:endParaRPr b="0" i="0" sz="3200" u="none" cap="none" strike="noStrike">
              <a:solidFill>
                <a:schemeClr val="lt1"/>
              </a:solidFill>
              <a:latin typeface="Calibri"/>
              <a:ea typeface="Calibri"/>
              <a:cs typeface="Calibri"/>
              <a:sym typeface="Calibri"/>
            </a:endParaRPr>
          </a:p>
        </p:txBody>
      </p:sp>
      <p:sp>
        <p:nvSpPr>
          <p:cNvPr id="964" name="Google Shape;964;p60"/>
          <p:cNvSpPr txBox="1"/>
          <p:nvPr/>
        </p:nvSpPr>
        <p:spPr>
          <a:xfrm>
            <a:off x="228600" y="152400"/>
            <a:ext cx="8686800" cy="685800"/>
          </a:xfrm>
          <a:prstGeom prst="rect">
            <a:avLst/>
          </a:prstGeom>
          <a:solidFill>
            <a:schemeClr val="accent2"/>
          </a:solidFill>
          <a:ln>
            <a:noFill/>
          </a:ln>
          <a:effectLst>
            <a:outerShdw blurRad="190500" algn="ctr" dir="2700000" dist="228600">
              <a:srgbClr val="000000">
                <a:alpha val="29803"/>
              </a:srgbClr>
            </a:outerShdw>
          </a:effectLst>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Company Wise Placement details</a:t>
            </a:r>
            <a:endParaRPr/>
          </a:p>
        </p:txBody>
      </p:sp>
      <p:pic>
        <p:nvPicPr>
          <p:cNvPr descr="C:\Users\T&amp;P\Desktop\download (3).png" id="965" name="Google Shape;965;p60"/>
          <p:cNvPicPr preferRelativeResize="0"/>
          <p:nvPr/>
        </p:nvPicPr>
        <p:blipFill rotWithShape="1">
          <a:blip r:embed="rId4">
            <a:alphaModFix/>
          </a:blip>
          <a:srcRect b="0" l="0" r="0" t="0"/>
          <a:stretch/>
        </p:blipFill>
        <p:spPr>
          <a:xfrm>
            <a:off x="3352800" y="4800600"/>
            <a:ext cx="2514600" cy="914400"/>
          </a:xfrm>
          <a:prstGeom prst="rect">
            <a:avLst/>
          </a:prstGeom>
          <a:noFill/>
          <a:ln>
            <a:noFill/>
          </a:ln>
        </p:spPr>
      </p:pic>
      <p:pic>
        <p:nvPicPr>
          <p:cNvPr descr="C:\Users\Admin\Desktop\download.png" id="966" name="Google Shape;966;p60"/>
          <p:cNvPicPr preferRelativeResize="0"/>
          <p:nvPr/>
        </p:nvPicPr>
        <p:blipFill rotWithShape="1">
          <a:blip r:embed="rId5">
            <a:alphaModFix/>
          </a:blip>
          <a:srcRect b="0" l="0" r="0" t="0"/>
          <a:stretch/>
        </p:blipFill>
        <p:spPr>
          <a:xfrm>
            <a:off x="3352800" y="5715000"/>
            <a:ext cx="2514600" cy="914400"/>
          </a:xfrm>
          <a:prstGeom prst="rect">
            <a:avLst/>
          </a:prstGeom>
          <a:noFill/>
          <a:ln>
            <a:noFill/>
          </a:ln>
        </p:spPr>
      </p:pic>
      <p:pic>
        <p:nvPicPr>
          <p:cNvPr id="967" name="Google Shape;967;p60"/>
          <p:cNvPicPr preferRelativeResize="0"/>
          <p:nvPr/>
        </p:nvPicPr>
        <p:blipFill rotWithShape="1">
          <a:blip r:embed="rId6">
            <a:alphaModFix/>
          </a:blip>
          <a:srcRect b="0" l="0" r="0" t="0"/>
          <a:stretch/>
        </p:blipFill>
        <p:spPr>
          <a:xfrm>
            <a:off x="3352800" y="2971800"/>
            <a:ext cx="2514600" cy="838200"/>
          </a:xfrm>
          <a:prstGeom prst="rect">
            <a:avLst/>
          </a:prstGeom>
          <a:noFill/>
          <a:ln>
            <a:noFill/>
          </a:ln>
        </p:spPr>
      </p:pic>
      <p:pic>
        <p:nvPicPr>
          <p:cNvPr id="968" name="Google Shape;968;p60"/>
          <p:cNvPicPr preferRelativeResize="0"/>
          <p:nvPr/>
        </p:nvPicPr>
        <p:blipFill rotWithShape="1">
          <a:blip r:embed="rId7">
            <a:alphaModFix/>
          </a:blip>
          <a:srcRect b="0" l="0" r="0" t="0"/>
          <a:stretch/>
        </p:blipFill>
        <p:spPr>
          <a:xfrm>
            <a:off x="3352800" y="3886200"/>
            <a:ext cx="2514600" cy="838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2" name="Shape 972"/>
        <p:cNvGrpSpPr/>
        <p:nvPr/>
      </p:nvGrpSpPr>
      <p:grpSpPr>
        <a:xfrm>
          <a:off x="0" y="0"/>
          <a:ext cx="0" cy="0"/>
          <a:chOff x="0" y="0"/>
          <a:chExt cx="0" cy="0"/>
        </a:xfrm>
      </p:grpSpPr>
      <p:sp>
        <p:nvSpPr>
          <p:cNvPr id="973" name="Google Shape;973;p61"/>
          <p:cNvSpPr txBox="1"/>
          <p:nvPr>
            <p:ph type="title"/>
          </p:nvPr>
        </p:nvSpPr>
        <p:spPr>
          <a:xfrm>
            <a:off x="1259632" y="260648"/>
            <a:ext cx="7488832" cy="100811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b="1" lang="en-US" sz="2800"/>
              <a:t>COMPANIES WHERE STUDENTS ARE PLACED</a:t>
            </a:r>
            <a:endParaRPr b="1" sz="2800"/>
          </a:p>
        </p:txBody>
      </p:sp>
      <p:pic>
        <p:nvPicPr>
          <p:cNvPr id="974" name="Google Shape;974;p61"/>
          <p:cNvPicPr preferRelativeResize="0"/>
          <p:nvPr>
            <p:ph idx="1" type="body"/>
          </p:nvPr>
        </p:nvPicPr>
        <p:blipFill rotWithShape="1">
          <a:blip r:embed="rId4">
            <a:alphaModFix/>
          </a:blip>
          <a:srcRect b="0" l="0" r="0" t="0"/>
          <a:stretch/>
        </p:blipFill>
        <p:spPr>
          <a:xfrm>
            <a:off x="1037548" y="1196752"/>
            <a:ext cx="7354324" cy="5402086"/>
          </a:xfrm>
          <a:prstGeom prst="rect">
            <a:avLst/>
          </a:prstGeom>
          <a:noFill/>
          <a:ln>
            <a:noFill/>
          </a:ln>
        </p:spPr>
      </p:pic>
      <p:pic>
        <p:nvPicPr>
          <p:cNvPr descr="D:\desk\photo\Keystone  Final Logo.jpg" id="975" name="Google Shape;975;p61"/>
          <p:cNvPicPr preferRelativeResize="0"/>
          <p:nvPr/>
        </p:nvPicPr>
        <p:blipFill rotWithShape="1">
          <a:blip r:embed="rId5">
            <a:alphaModFix/>
          </a:blip>
          <a:srcRect b="0" l="0" r="0" t="0"/>
          <a:stretch/>
        </p:blipFill>
        <p:spPr>
          <a:xfrm>
            <a:off x="251520" y="260647"/>
            <a:ext cx="1008112" cy="100811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9" name="Shape 979"/>
        <p:cNvGrpSpPr/>
        <p:nvPr/>
      </p:nvGrpSpPr>
      <p:grpSpPr>
        <a:xfrm>
          <a:off x="0" y="0"/>
          <a:ext cx="0" cy="0"/>
          <a:chOff x="0" y="0"/>
          <a:chExt cx="0" cy="0"/>
        </a:xfrm>
      </p:grpSpPr>
      <p:sp>
        <p:nvSpPr>
          <p:cNvPr id="980" name="Google Shape;980;p62"/>
          <p:cNvSpPr txBox="1"/>
          <p:nvPr>
            <p:ph type="title"/>
          </p:nvPr>
        </p:nvSpPr>
        <p:spPr>
          <a:xfrm>
            <a:off x="457200" y="274638"/>
            <a:ext cx="8229600" cy="868362"/>
          </a:xfrm>
          <a:prstGeom prst="rect">
            <a:avLst/>
          </a:prstGeom>
          <a:solidFill>
            <a:srgbClr val="E36C09"/>
          </a:solidFill>
          <a:ln>
            <a:noFill/>
          </a:ln>
          <a:effectLst>
            <a:outerShdw blurRad="190500" algn="ctr" dir="2700000" dist="228600">
              <a:srgbClr val="000000">
                <a:alpha val="29803"/>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US">
                <a:solidFill>
                  <a:schemeClr val="lt1"/>
                </a:solidFill>
                <a:latin typeface="Calibri"/>
                <a:ea typeface="Calibri"/>
                <a:cs typeface="Calibri"/>
                <a:sym typeface="Calibri"/>
              </a:rPr>
              <a:t>Higher Studies </a:t>
            </a:r>
            <a:endParaRPr/>
          </a:p>
        </p:txBody>
      </p:sp>
      <p:sp>
        <p:nvSpPr>
          <p:cNvPr id="981" name="Google Shape;981;p62"/>
          <p:cNvSpPr txBox="1"/>
          <p:nvPr>
            <p:ph idx="1" type="body"/>
          </p:nvPr>
        </p:nvSpPr>
        <p:spPr>
          <a:xfrm>
            <a:off x="457200" y="1600200"/>
            <a:ext cx="8229600" cy="502919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2200"/>
              <a:buChar char="•"/>
            </a:pPr>
            <a:r>
              <a:rPr lang="en-US" sz="2200">
                <a:solidFill>
                  <a:srgbClr val="002060"/>
                </a:solidFill>
              </a:rPr>
              <a:t>Some of the Students have not opted for placement as they want to pursuing overseas education   </a:t>
            </a:r>
            <a:endParaRPr/>
          </a:p>
          <a:p>
            <a:pPr indent="-342900" lvl="0" marL="342900" rtl="0" algn="l">
              <a:spcBef>
                <a:spcPts val="440"/>
              </a:spcBef>
              <a:spcAft>
                <a:spcPts val="0"/>
              </a:spcAft>
              <a:buClr>
                <a:srgbClr val="002060"/>
              </a:buClr>
              <a:buSzPts val="2200"/>
              <a:buChar char="•"/>
            </a:pPr>
            <a:r>
              <a:rPr lang="en-US" sz="2200">
                <a:solidFill>
                  <a:srgbClr val="002060"/>
                </a:solidFill>
              </a:rPr>
              <a:t>During the last year following four students have gone for higher studies in abroad </a:t>
            </a:r>
            <a:endParaRPr/>
          </a:p>
          <a:p>
            <a:pPr indent="-342900" lvl="0" marL="342900" rtl="0" algn="l">
              <a:spcBef>
                <a:spcPts val="440"/>
              </a:spcBef>
              <a:spcAft>
                <a:spcPts val="0"/>
              </a:spcAft>
              <a:buClr>
                <a:schemeClr val="dk1"/>
              </a:buClr>
              <a:buSzPts val="2200"/>
              <a:buNone/>
            </a:pPr>
            <a:r>
              <a:t/>
            </a:r>
            <a:endParaRPr sz="2200">
              <a:solidFill>
                <a:srgbClr val="002060"/>
              </a:solidFill>
            </a:endParaRPr>
          </a:p>
        </p:txBody>
      </p:sp>
      <p:graphicFrame>
        <p:nvGraphicFramePr>
          <p:cNvPr id="982" name="Google Shape;982;p62"/>
          <p:cNvGraphicFramePr/>
          <p:nvPr/>
        </p:nvGraphicFramePr>
        <p:xfrm>
          <a:off x="914400" y="3200400"/>
          <a:ext cx="3000000" cy="3000000"/>
        </p:xfrm>
        <a:graphic>
          <a:graphicData uri="http://schemas.openxmlformats.org/drawingml/2006/table">
            <a:tbl>
              <a:tblPr bandRow="1" firstRow="1">
                <a:noFill/>
                <a:tableStyleId>{2EAAF5AC-ECA1-4452-81AE-717BBADE56E4}</a:tableStyleId>
              </a:tblPr>
              <a:tblGrid>
                <a:gridCol w="866775"/>
                <a:gridCol w="2909275"/>
                <a:gridCol w="1098475"/>
                <a:gridCol w="2059675"/>
              </a:tblGrid>
              <a:tr h="370850">
                <a:tc>
                  <a:txBody>
                    <a:bodyPr/>
                    <a:lstStyle/>
                    <a:p>
                      <a:pPr indent="0" lvl="0" marL="0" marR="0" rtl="0" algn="l">
                        <a:spcBef>
                          <a:spcPts val="0"/>
                        </a:spcBef>
                        <a:spcAft>
                          <a:spcPts val="0"/>
                        </a:spcAft>
                        <a:buNone/>
                      </a:pPr>
                      <a:r>
                        <a:rPr lang="en-US" sz="1800"/>
                        <a:t>SR.NO</a:t>
                      </a:r>
                      <a:endParaRPr sz="1800"/>
                    </a:p>
                  </a:txBody>
                  <a:tcPr marT="45725" marB="45725" marR="91450" marL="91450"/>
                </a:tc>
                <a:tc>
                  <a:txBody>
                    <a:bodyPr/>
                    <a:lstStyle/>
                    <a:p>
                      <a:pPr indent="0" lvl="0" marL="0" marR="0" rtl="0" algn="l">
                        <a:spcBef>
                          <a:spcPts val="0"/>
                        </a:spcBef>
                        <a:spcAft>
                          <a:spcPts val="0"/>
                        </a:spcAft>
                        <a:buNone/>
                      </a:pPr>
                      <a:r>
                        <a:rPr lang="en-US" sz="1800"/>
                        <a:t>NAME</a:t>
                      </a:r>
                      <a:endParaRPr sz="1800"/>
                    </a:p>
                  </a:txBody>
                  <a:tcPr marT="45725" marB="45725" marR="91450" marL="91450"/>
                </a:tc>
                <a:tc>
                  <a:txBody>
                    <a:bodyPr/>
                    <a:lstStyle/>
                    <a:p>
                      <a:pPr indent="0" lvl="0" marL="0" marR="0" rtl="0" algn="l">
                        <a:spcBef>
                          <a:spcPts val="0"/>
                        </a:spcBef>
                        <a:spcAft>
                          <a:spcPts val="0"/>
                        </a:spcAft>
                        <a:buNone/>
                      </a:pPr>
                      <a:r>
                        <a:rPr lang="en-US" sz="1800"/>
                        <a:t>BRANCH</a:t>
                      </a:r>
                      <a:r>
                        <a:rPr lang="en-US" sz="1800"/>
                        <a:t> </a:t>
                      </a:r>
                      <a:r>
                        <a:rPr lang="en-US" sz="1800"/>
                        <a:t> </a:t>
                      </a:r>
                      <a:endParaRPr sz="1800"/>
                    </a:p>
                  </a:txBody>
                  <a:tcPr marT="45725" marB="45725" marR="91450" marL="91450"/>
                </a:tc>
                <a:tc>
                  <a:txBody>
                    <a:bodyPr/>
                    <a:lstStyle/>
                    <a:p>
                      <a:pPr indent="0" lvl="0" marL="0" marR="0" rtl="0" algn="l">
                        <a:spcBef>
                          <a:spcPts val="0"/>
                        </a:spcBef>
                        <a:spcAft>
                          <a:spcPts val="0"/>
                        </a:spcAft>
                        <a:buNone/>
                      </a:pPr>
                      <a:r>
                        <a:rPr lang="en-US" sz="1800"/>
                        <a:t>COUNTRY </a:t>
                      </a:r>
                      <a:endParaRPr sz="1800"/>
                    </a:p>
                  </a:txBody>
                  <a:tcPr marT="45725" marB="45725" marR="91450" marL="91450"/>
                </a:tc>
              </a:tr>
              <a:tr h="370850">
                <a:tc>
                  <a:txBody>
                    <a:bodyPr/>
                    <a:lstStyle/>
                    <a:p>
                      <a:pPr indent="0" lvl="0" marL="0" marR="0" rtl="0" algn="ctr">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SATYAM SINGH </a:t>
                      </a:r>
                      <a:endParaRPr sz="1800"/>
                    </a:p>
                  </a:txBody>
                  <a:tcPr marT="45725" marB="45725" marR="91450" marL="91450"/>
                </a:tc>
                <a:tc>
                  <a:txBody>
                    <a:bodyPr/>
                    <a:lstStyle/>
                    <a:p>
                      <a:pPr indent="0" lvl="0" marL="0" marR="0" rtl="0" algn="l">
                        <a:spcBef>
                          <a:spcPts val="0"/>
                        </a:spcBef>
                        <a:spcAft>
                          <a:spcPts val="0"/>
                        </a:spcAft>
                        <a:buNone/>
                      </a:pPr>
                      <a:r>
                        <a:rPr lang="en-US" sz="1800"/>
                        <a:t>BE</a:t>
                      </a:r>
                      <a:r>
                        <a:rPr lang="en-US" sz="1800"/>
                        <a:t> COMP</a:t>
                      </a:r>
                      <a:endParaRPr sz="1800"/>
                    </a:p>
                  </a:txBody>
                  <a:tcPr marT="45725" marB="45725" marR="91450" marL="91450"/>
                </a:tc>
                <a:tc>
                  <a:txBody>
                    <a:bodyPr/>
                    <a:lstStyle/>
                    <a:p>
                      <a:pPr indent="0" lvl="0" marL="0" marR="0" rtl="0" algn="l">
                        <a:spcBef>
                          <a:spcPts val="0"/>
                        </a:spcBef>
                        <a:spcAft>
                          <a:spcPts val="0"/>
                        </a:spcAft>
                        <a:buNone/>
                      </a:pPr>
                      <a:r>
                        <a:rPr lang="en-US" sz="1800"/>
                        <a:t>USA </a:t>
                      </a:r>
                      <a:endParaRPr sz="1800"/>
                    </a:p>
                  </a:txBody>
                  <a:tcPr marT="45725" marB="45725" marR="91450" marL="91450"/>
                </a:tc>
              </a:tr>
              <a:tr h="370850">
                <a:tc>
                  <a:txBody>
                    <a:bodyPr/>
                    <a:lstStyle/>
                    <a:p>
                      <a:pPr indent="0" lvl="0" marL="0" marR="0" rtl="0" algn="ctr">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SSANIDHYA BARAPATTE </a:t>
                      </a:r>
                      <a:endParaRPr sz="1800"/>
                    </a:p>
                  </a:txBody>
                  <a:tcPr marT="45725" marB="45725" marR="91450" marL="91450"/>
                </a:tc>
                <a:tc>
                  <a:txBody>
                    <a:bodyPr/>
                    <a:lstStyle/>
                    <a:p>
                      <a:pPr indent="0" lvl="0" marL="0" marR="0" rtl="0" algn="l">
                        <a:spcBef>
                          <a:spcPts val="0"/>
                        </a:spcBef>
                        <a:spcAft>
                          <a:spcPts val="0"/>
                        </a:spcAft>
                        <a:buNone/>
                      </a:pPr>
                      <a:r>
                        <a:rPr lang="en-US" sz="1800"/>
                        <a:t>BE E&amp;TC</a:t>
                      </a:r>
                      <a:endParaRPr sz="1800"/>
                    </a:p>
                  </a:txBody>
                  <a:tcPr marT="45725" marB="45725" marR="91450" marL="91450"/>
                </a:tc>
                <a:tc>
                  <a:txBody>
                    <a:bodyPr/>
                    <a:lstStyle/>
                    <a:p>
                      <a:pPr indent="0" lvl="0" marL="0" marR="0" rtl="0" algn="l">
                        <a:spcBef>
                          <a:spcPts val="0"/>
                        </a:spcBef>
                        <a:spcAft>
                          <a:spcPts val="0"/>
                        </a:spcAft>
                        <a:buNone/>
                      </a:pPr>
                      <a:r>
                        <a:rPr lang="en-US" sz="1800"/>
                        <a:t>USA </a:t>
                      </a:r>
                      <a:endParaRPr sz="1800"/>
                    </a:p>
                  </a:txBody>
                  <a:tcPr marT="45725" marB="45725" marR="91450" marL="91450"/>
                </a:tc>
              </a:tr>
              <a:tr h="370850">
                <a:tc>
                  <a:txBody>
                    <a:bodyPr/>
                    <a:lstStyle/>
                    <a:p>
                      <a:pPr indent="0" lvl="0" marL="0" marR="0" rtl="0" algn="ctr">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AMIT SHINDE </a:t>
                      </a:r>
                      <a:endParaRPr sz="1800"/>
                    </a:p>
                  </a:txBody>
                  <a:tcPr marT="45725" marB="45725" marR="91450" marL="91450"/>
                </a:tc>
                <a:tc>
                  <a:txBody>
                    <a:bodyPr/>
                    <a:lstStyle/>
                    <a:p>
                      <a:pPr indent="0" lvl="0" marL="0" marR="0" rtl="0" algn="l">
                        <a:spcBef>
                          <a:spcPts val="0"/>
                        </a:spcBef>
                        <a:spcAft>
                          <a:spcPts val="0"/>
                        </a:spcAft>
                        <a:buNone/>
                      </a:pPr>
                      <a:r>
                        <a:rPr lang="en-US" sz="1800"/>
                        <a:t>BE MECH</a:t>
                      </a:r>
                      <a:endParaRPr sz="1800"/>
                    </a:p>
                  </a:txBody>
                  <a:tcPr marT="45725" marB="45725" marR="91450" marL="91450"/>
                </a:tc>
                <a:tc>
                  <a:txBody>
                    <a:bodyPr/>
                    <a:lstStyle/>
                    <a:p>
                      <a:pPr indent="0" lvl="0" marL="0" marR="0" rtl="0" algn="l">
                        <a:spcBef>
                          <a:spcPts val="0"/>
                        </a:spcBef>
                        <a:spcAft>
                          <a:spcPts val="0"/>
                        </a:spcAft>
                        <a:buNone/>
                      </a:pPr>
                      <a:r>
                        <a:rPr lang="en-US" sz="1800"/>
                        <a:t>CANADA</a:t>
                      </a:r>
                      <a:endParaRPr sz="1800"/>
                    </a:p>
                  </a:txBody>
                  <a:tcPr marT="45725" marB="45725" marR="91450" marL="91450"/>
                </a:tc>
              </a:tr>
              <a:tr h="370850">
                <a:tc>
                  <a:txBody>
                    <a:bodyPr/>
                    <a:lstStyle/>
                    <a:p>
                      <a:pPr indent="0" lvl="0" marL="0" marR="0" rtl="0" algn="ctr">
                        <a:spcBef>
                          <a:spcPts val="0"/>
                        </a:spcBef>
                        <a:spcAft>
                          <a:spcPts val="0"/>
                        </a:spcAft>
                        <a:buNone/>
                      </a:pPr>
                      <a:r>
                        <a:rPr lang="en-US" sz="1800"/>
                        <a:t>4</a:t>
                      </a:r>
                      <a:endParaRPr sz="1800"/>
                    </a:p>
                  </a:txBody>
                  <a:tcPr marT="45725" marB="45725" marR="91450" marL="91450"/>
                </a:tc>
                <a:tc>
                  <a:txBody>
                    <a:bodyPr/>
                    <a:lstStyle/>
                    <a:p>
                      <a:pPr indent="0" lvl="0" marL="0" marR="0" rtl="0" algn="l">
                        <a:spcBef>
                          <a:spcPts val="0"/>
                        </a:spcBef>
                        <a:spcAft>
                          <a:spcPts val="0"/>
                        </a:spcAft>
                        <a:buNone/>
                      </a:pPr>
                      <a:r>
                        <a:rPr lang="en-US" sz="1800"/>
                        <a:t>KARTIK SHINDE</a:t>
                      </a:r>
                      <a:endParaRPr sz="1800"/>
                    </a:p>
                  </a:txBody>
                  <a:tcPr marT="45725" marB="45725" marR="91450" marL="91450"/>
                </a:tc>
                <a:tc>
                  <a:txBody>
                    <a:bodyPr/>
                    <a:lstStyle/>
                    <a:p>
                      <a:pPr indent="0" lvl="0" marL="0" marR="0" rtl="0" algn="l">
                        <a:spcBef>
                          <a:spcPts val="0"/>
                        </a:spcBef>
                        <a:spcAft>
                          <a:spcPts val="0"/>
                        </a:spcAft>
                        <a:buNone/>
                      </a:pPr>
                      <a:r>
                        <a:rPr lang="en-US" sz="1800"/>
                        <a:t>BE MECH</a:t>
                      </a:r>
                      <a:endParaRPr sz="1800"/>
                    </a:p>
                  </a:txBody>
                  <a:tcPr marT="45725" marB="45725" marR="91450" marL="91450"/>
                </a:tc>
                <a:tc>
                  <a:txBody>
                    <a:bodyPr/>
                    <a:lstStyle/>
                    <a:p>
                      <a:pPr indent="0" lvl="0" marL="0" marR="0" rtl="0" algn="l">
                        <a:spcBef>
                          <a:spcPts val="0"/>
                        </a:spcBef>
                        <a:spcAft>
                          <a:spcPts val="0"/>
                        </a:spcAft>
                        <a:buNone/>
                      </a:pPr>
                      <a:r>
                        <a:rPr lang="en-US" sz="1800"/>
                        <a:t>CANADA</a:t>
                      </a:r>
                      <a:endParaRPr sz="1800"/>
                    </a:p>
                  </a:txBody>
                  <a:tcPr marT="45725" marB="45725" marR="91450" marL="91450"/>
                </a:tc>
              </a:tr>
            </a:tbl>
          </a:graphicData>
        </a:graphic>
      </p:graphicFrame>
      <p:sp>
        <p:nvSpPr>
          <p:cNvPr id="983" name="Google Shape;983;p62"/>
          <p:cNvSpPr/>
          <p:nvPr/>
        </p:nvSpPr>
        <p:spPr>
          <a:xfrm>
            <a:off x="457200" y="5257800"/>
            <a:ext cx="8686800" cy="1107996"/>
          </a:xfrm>
          <a:prstGeom prst="rect">
            <a:avLst/>
          </a:prstGeom>
          <a:noFill/>
          <a:ln>
            <a:noFill/>
          </a:ln>
        </p:spPr>
        <p:txBody>
          <a:bodyPr anchorCtr="0" anchor="t" bIns="45700" lIns="91425" spcFirstLastPara="1" rIns="91425" wrap="square" tIns="45700">
            <a:spAutoFit/>
          </a:bodyPr>
          <a:lstStyle/>
          <a:p>
            <a:pPr indent="-114300" lvl="0" marL="0" marR="0" rtl="0" algn="just">
              <a:spcBef>
                <a:spcPts val="0"/>
              </a:spcBef>
              <a:spcAft>
                <a:spcPts val="0"/>
              </a:spcAft>
              <a:buClr>
                <a:srgbClr val="002060"/>
              </a:buClr>
              <a:buSzPts val="1800"/>
              <a:buFont typeface="Arial"/>
              <a:buChar char="•"/>
            </a:pPr>
            <a:r>
              <a:rPr lang="en-US" sz="1800">
                <a:solidFill>
                  <a:srgbClr val="002060"/>
                </a:solidFill>
                <a:latin typeface="Calibri"/>
                <a:ea typeface="Calibri"/>
                <a:cs typeface="Calibri"/>
                <a:sym typeface="Calibri"/>
              </a:rPr>
              <a:t>    </a:t>
            </a:r>
            <a:r>
              <a:rPr lang="en-US" sz="2200">
                <a:solidFill>
                  <a:srgbClr val="002060"/>
                </a:solidFill>
                <a:latin typeface="Calibri"/>
                <a:ea typeface="Calibri"/>
                <a:cs typeface="Calibri"/>
                <a:sym typeface="Calibri"/>
              </a:rPr>
              <a:t>We normally Keep brochures for foreign universities    </a:t>
            </a:r>
            <a:endParaRPr/>
          </a:p>
          <a:p>
            <a:pPr indent="0" lvl="0" marL="0" marR="0" rtl="0" algn="just">
              <a:spcBef>
                <a:spcPts val="0"/>
              </a:spcBef>
              <a:spcAft>
                <a:spcPts val="0"/>
              </a:spcAft>
              <a:buNone/>
            </a:pPr>
            <a:r>
              <a:rPr lang="en-US" sz="2200">
                <a:solidFill>
                  <a:srgbClr val="002060"/>
                </a:solidFill>
                <a:latin typeface="Calibri"/>
                <a:ea typeface="Calibri"/>
                <a:cs typeface="Calibri"/>
                <a:sym typeface="Calibri"/>
              </a:rPr>
              <a:t>    (CANADA,USA,AUSTRALIA,&amp; NEW ZEALAND ) in library where    </a:t>
            </a:r>
            <a:endParaRPr/>
          </a:p>
          <a:p>
            <a:pPr indent="0" lvl="0" marL="0" marR="0" rtl="0" algn="just">
              <a:spcBef>
                <a:spcPts val="0"/>
              </a:spcBef>
              <a:spcAft>
                <a:spcPts val="0"/>
              </a:spcAft>
              <a:buNone/>
            </a:pPr>
            <a:r>
              <a:rPr lang="en-US" sz="2200">
                <a:solidFill>
                  <a:srgbClr val="002060"/>
                </a:solidFill>
                <a:latin typeface="Calibri"/>
                <a:ea typeface="Calibri"/>
                <a:cs typeface="Calibri"/>
                <a:sym typeface="Calibri"/>
              </a:rPr>
              <a:t>     the students can refer the brochures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7" name="Shape 987"/>
        <p:cNvGrpSpPr/>
        <p:nvPr/>
      </p:nvGrpSpPr>
      <p:grpSpPr>
        <a:xfrm>
          <a:off x="0" y="0"/>
          <a:ext cx="0" cy="0"/>
          <a:chOff x="0" y="0"/>
          <a:chExt cx="0" cy="0"/>
        </a:xfrm>
      </p:grpSpPr>
      <p:sp>
        <p:nvSpPr>
          <p:cNvPr id="988" name="Google Shape;988;p63"/>
          <p:cNvSpPr txBox="1"/>
          <p:nvPr>
            <p:ph type="title"/>
          </p:nvPr>
        </p:nvSpPr>
        <p:spPr>
          <a:xfrm>
            <a:off x="457200" y="274638"/>
            <a:ext cx="8229600" cy="868362"/>
          </a:xfrm>
          <a:prstGeom prst="rect">
            <a:avLst/>
          </a:prstGeom>
          <a:solidFill>
            <a:srgbClr val="E36C09"/>
          </a:solidFill>
          <a:ln>
            <a:noFill/>
          </a:ln>
          <a:effectLst>
            <a:outerShdw blurRad="190500" algn="ctr" dir="2700000" dist="228600">
              <a:srgbClr val="000000">
                <a:alpha val="29803"/>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US">
                <a:solidFill>
                  <a:schemeClr val="lt1"/>
                </a:solidFill>
                <a:latin typeface="Calibri"/>
                <a:ea typeface="Calibri"/>
                <a:cs typeface="Calibri"/>
                <a:sym typeface="Calibri"/>
              </a:rPr>
              <a:t>ENTREPRENEURSHIP</a:t>
            </a:r>
            <a:endParaRPr/>
          </a:p>
        </p:txBody>
      </p:sp>
      <p:sp>
        <p:nvSpPr>
          <p:cNvPr id="989" name="Google Shape;989;p63"/>
          <p:cNvSpPr txBox="1"/>
          <p:nvPr>
            <p:ph idx="1" type="body"/>
          </p:nvPr>
        </p:nvSpPr>
        <p:spPr>
          <a:xfrm>
            <a:off x="457200" y="1600200"/>
            <a:ext cx="8229600" cy="502919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2060"/>
              </a:buClr>
              <a:buSzPts val="2200"/>
              <a:buChar char="•"/>
            </a:pPr>
            <a:r>
              <a:rPr lang="en-US" sz="2200">
                <a:solidFill>
                  <a:srgbClr val="002060"/>
                </a:solidFill>
              </a:rPr>
              <a:t>Many of students rather than working for companies they start their own ventures</a:t>
            </a:r>
            <a:endParaRPr/>
          </a:p>
          <a:p>
            <a:pPr indent="-342900" lvl="0" marL="342900" rtl="0" algn="l">
              <a:spcBef>
                <a:spcPts val="440"/>
              </a:spcBef>
              <a:spcAft>
                <a:spcPts val="0"/>
              </a:spcAft>
              <a:buClr>
                <a:srgbClr val="002060"/>
              </a:buClr>
              <a:buSzPts val="2200"/>
              <a:buChar char="•"/>
            </a:pPr>
            <a:r>
              <a:rPr lang="en-US" sz="2200">
                <a:solidFill>
                  <a:srgbClr val="002060"/>
                </a:solidFill>
              </a:rPr>
              <a:t>The following students have started their own ventures </a:t>
            </a:r>
            <a:endParaRPr/>
          </a:p>
          <a:p>
            <a:pPr indent="-179388" lvl="0" marL="2063750" rtl="0" algn="l">
              <a:spcBef>
                <a:spcPts val="440"/>
              </a:spcBef>
              <a:spcAft>
                <a:spcPts val="0"/>
              </a:spcAft>
              <a:buClr>
                <a:srgbClr val="002060"/>
              </a:buClr>
              <a:buSzPts val="2200"/>
              <a:buChar char="•"/>
            </a:pPr>
            <a:r>
              <a:rPr lang="en-US" sz="2200">
                <a:solidFill>
                  <a:srgbClr val="002060"/>
                </a:solidFill>
              </a:rPr>
              <a:t>VIKAS SHARMA</a:t>
            </a:r>
            <a:endParaRPr/>
          </a:p>
          <a:p>
            <a:pPr indent="-179388" lvl="0" marL="2063750" rtl="0" algn="l">
              <a:spcBef>
                <a:spcPts val="440"/>
              </a:spcBef>
              <a:spcAft>
                <a:spcPts val="0"/>
              </a:spcAft>
              <a:buClr>
                <a:srgbClr val="002060"/>
              </a:buClr>
              <a:buSzPts val="2200"/>
              <a:buChar char="•"/>
            </a:pPr>
            <a:r>
              <a:rPr lang="en-US" sz="2200">
                <a:solidFill>
                  <a:srgbClr val="002060"/>
                </a:solidFill>
              </a:rPr>
              <a:t>VISHAL ANAND (Sports Academy)</a:t>
            </a:r>
            <a:endParaRPr/>
          </a:p>
          <a:p>
            <a:pPr indent="-342900" lvl="0" marL="342900" rtl="0" algn="l">
              <a:spcBef>
                <a:spcPts val="440"/>
              </a:spcBef>
              <a:spcAft>
                <a:spcPts val="0"/>
              </a:spcAft>
              <a:buClr>
                <a:schemeClr val="dk1"/>
              </a:buClr>
              <a:buSzPts val="2200"/>
              <a:buNone/>
            </a:pPr>
            <a:r>
              <a:t/>
            </a:r>
            <a:endParaRPr sz="2200">
              <a:solidFill>
                <a:srgbClr val="00206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993" name="Shape 993"/>
        <p:cNvGrpSpPr/>
        <p:nvPr/>
      </p:nvGrpSpPr>
      <p:grpSpPr>
        <a:xfrm>
          <a:off x="0" y="0"/>
          <a:ext cx="0" cy="0"/>
          <a:chOff x="0" y="0"/>
          <a:chExt cx="0" cy="0"/>
        </a:xfrm>
      </p:grpSpPr>
      <p:sp>
        <p:nvSpPr>
          <p:cNvPr id="994" name="Google Shape;994;p64"/>
          <p:cNvSpPr txBox="1"/>
          <p:nvPr>
            <p:ph type="ctrTitle"/>
          </p:nvPr>
        </p:nvSpPr>
        <p:spPr>
          <a:xfrm>
            <a:off x="1331640" y="1052736"/>
            <a:ext cx="6120680" cy="95760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latin typeface="Calibri"/>
                <a:ea typeface="Calibri"/>
                <a:cs typeface="Calibri"/>
                <a:sym typeface="Calibri"/>
              </a:rPr>
              <a:t>Thank You </a:t>
            </a:r>
            <a:endParaRPr>
              <a:latin typeface="Calibri"/>
              <a:ea typeface="Calibri"/>
              <a:cs typeface="Calibri"/>
              <a:sym typeface="Calibri"/>
            </a:endParaRPr>
          </a:p>
        </p:txBody>
      </p:sp>
      <p:sp>
        <p:nvSpPr>
          <p:cNvPr id="995" name="Google Shape;995;p64"/>
          <p:cNvSpPr txBox="1"/>
          <p:nvPr>
            <p:ph idx="1" type="subTitle"/>
          </p:nvPr>
        </p:nvSpPr>
        <p:spPr>
          <a:xfrm>
            <a:off x="1259632" y="1988840"/>
            <a:ext cx="6163018" cy="266736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800"/>
              <a:buNone/>
            </a:pPr>
            <a:r>
              <a:rPr b="1" lang="en-US" sz="2800">
                <a:solidFill>
                  <a:schemeClr val="dk1"/>
                </a:solidFill>
              </a:rPr>
              <a:t>on Behalf </a:t>
            </a:r>
            <a:endParaRPr/>
          </a:p>
          <a:p>
            <a:pPr indent="0" lvl="0" marL="0" rtl="0" algn="ctr">
              <a:spcBef>
                <a:spcPts val="560"/>
              </a:spcBef>
              <a:spcAft>
                <a:spcPts val="0"/>
              </a:spcAft>
              <a:buClr>
                <a:schemeClr val="dk1"/>
              </a:buClr>
              <a:buSzPts val="2800"/>
              <a:buNone/>
            </a:pPr>
            <a:r>
              <a:rPr b="1" lang="en-US" sz="2800">
                <a:solidFill>
                  <a:schemeClr val="dk1"/>
                </a:solidFill>
              </a:rPr>
              <a:t>of </a:t>
            </a:r>
            <a:endParaRPr/>
          </a:p>
          <a:p>
            <a:pPr indent="0" lvl="0" marL="0" rtl="0" algn="ctr">
              <a:spcBef>
                <a:spcPts val="560"/>
              </a:spcBef>
              <a:spcAft>
                <a:spcPts val="0"/>
              </a:spcAft>
              <a:buClr>
                <a:schemeClr val="dk1"/>
              </a:buClr>
              <a:buSzPts val="2800"/>
              <a:buNone/>
            </a:pPr>
            <a:r>
              <a:rPr b="1" lang="en-US" sz="2800">
                <a:solidFill>
                  <a:schemeClr val="dk1"/>
                </a:solidFill>
              </a:rPr>
              <a:t>Training &amp; Placement Cell</a:t>
            </a:r>
            <a:endParaRPr/>
          </a:p>
          <a:p>
            <a:pPr indent="0" lvl="0" marL="0" rtl="0" algn="ctr">
              <a:spcBef>
                <a:spcPts val="560"/>
              </a:spcBef>
              <a:spcAft>
                <a:spcPts val="0"/>
              </a:spcAft>
              <a:buClr>
                <a:srgbClr val="888888"/>
              </a:buClr>
              <a:buSzPts val="2800"/>
              <a:buNone/>
            </a:pPr>
            <a:r>
              <a:t/>
            </a:r>
            <a:endParaRPr b="1" sz="2800">
              <a:solidFill>
                <a:schemeClr val="dk1"/>
              </a:solidFill>
            </a:endParaRPr>
          </a:p>
          <a:p>
            <a:pPr indent="0" lvl="0" marL="0" rtl="0" algn="ctr">
              <a:spcBef>
                <a:spcPts val="560"/>
              </a:spcBef>
              <a:spcAft>
                <a:spcPts val="0"/>
              </a:spcAft>
              <a:buClr>
                <a:schemeClr val="dk1"/>
              </a:buClr>
              <a:buSzPts val="2800"/>
              <a:buNone/>
            </a:pPr>
            <a:r>
              <a:rPr b="1" lang="en-US" sz="2800">
                <a:solidFill>
                  <a:schemeClr val="dk1"/>
                </a:solidFill>
              </a:rPr>
              <a:t>Bharat Bhushan Sud</a:t>
            </a:r>
            <a:endParaRPr b="1" sz="2800" u="sng">
              <a:solidFill>
                <a:srgbClr val="56BCFE"/>
              </a:solidFill>
              <a:hlinkClick r:id="rId4">
                <a:extLst>
                  <a:ext uri="{A12FA001-AC4F-418D-AE19-62706E023703}">
                    <ahyp:hlinkClr val="tx"/>
                  </a:ext>
                </a:extLst>
              </a:hlinkClick>
            </a:endParaRPr>
          </a:p>
          <a:p>
            <a:pPr indent="0" lvl="0" marL="0" rtl="0" algn="ctr">
              <a:spcBef>
                <a:spcPts val="560"/>
              </a:spcBef>
              <a:spcAft>
                <a:spcPts val="0"/>
              </a:spcAft>
              <a:buClr>
                <a:schemeClr val="dk1"/>
              </a:buClr>
              <a:buSzPts val="2800"/>
              <a:buNone/>
            </a:pPr>
            <a:r>
              <a:rPr b="1" lang="en-US" sz="2800" u="sng">
                <a:solidFill>
                  <a:schemeClr val="dk1"/>
                </a:solidFill>
                <a:hlinkClick r:id="rId5">
                  <a:extLst>
                    <a:ext uri="{A12FA001-AC4F-418D-AE19-62706E023703}">
                      <ahyp:hlinkClr val="tx"/>
                    </a:ext>
                  </a:extLst>
                </a:hlinkClick>
              </a:rPr>
              <a:t>bbsud1@gmail.com</a:t>
            </a:r>
            <a:r>
              <a:rPr b="1" lang="en-US" sz="2800">
                <a:solidFill>
                  <a:schemeClr val="dk1"/>
                </a:solidFill>
              </a:rPr>
              <a:t> </a:t>
            </a:r>
            <a:endParaRPr b="1" sz="2800">
              <a:solidFill>
                <a:schemeClr val="dk1"/>
              </a:solidFill>
            </a:endParaRPr>
          </a:p>
          <a:p>
            <a:pPr indent="0" lvl="0" marL="0" rtl="0" algn="ctr">
              <a:spcBef>
                <a:spcPts val="560"/>
              </a:spcBef>
              <a:spcAft>
                <a:spcPts val="0"/>
              </a:spcAft>
              <a:buClr>
                <a:schemeClr val="dk1"/>
              </a:buClr>
              <a:buSzPts val="2800"/>
              <a:buNone/>
            </a:pPr>
            <a:r>
              <a:rPr b="1" lang="en-US" sz="2800">
                <a:solidFill>
                  <a:schemeClr val="dk1"/>
                </a:solidFill>
              </a:rPr>
              <a:t>Mobile: 9822038944</a:t>
            </a:r>
            <a:endParaRPr b="1" sz="2800">
              <a:solidFill>
                <a:schemeClr val="dk1"/>
              </a:solidFill>
            </a:endParaRPr>
          </a:p>
        </p:txBody>
      </p:sp>
      <p:pic>
        <p:nvPicPr>
          <p:cNvPr descr="D:\desk\photo\Keystone  Final Logo.jpg" id="996" name="Google Shape;996;p64"/>
          <p:cNvPicPr preferRelativeResize="0"/>
          <p:nvPr/>
        </p:nvPicPr>
        <p:blipFill rotWithShape="1">
          <a:blip r:embed="rId6">
            <a:alphaModFix/>
          </a:blip>
          <a:srcRect b="0" l="0" r="0" t="0"/>
          <a:stretch/>
        </p:blipFill>
        <p:spPr>
          <a:xfrm>
            <a:off x="0" y="0"/>
            <a:ext cx="1296144" cy="15567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7"/>
          <p:cNvSpPr txBox="1"/>
          <p:nvPr/>
        </p:nvSpPr>
        <p:spPr>
          <a:xfrm>
            <a:off x="0" y="0"/>
            <a:ext cx="9143999" cy="2769989"/>
          </a:xfrm>
          <a:prstGeom prst="rect">
            <a:avLst/>
          </a:prstGeom>
          <a:solidFill>
            <a:srgbClr val="DAEEF3"/>
          </a:solidFill>
          <a:ln cap="flat" cmpd="sng" w="9525">
            <a:solidFill>
              <a:srgbClr val="D9959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Calibri"/>
                <a:ea typeface="Calibri"/>
                <a:cs typeface="Calibri"/>
                <a:sym typeface="Calibri"/>
              </a:rPr>
              <a:t>                                            Dr. Vineeta Shukla</a:t>
            </a:r>
            <a:endParaRPr b="1" sz="2800">
              <a:solidFill>
                <a:srgbClr val="002060"/>
              </a:solidFill>
              <a:latin typeface="Calibri"/>
              <a:ea typeface="Calibri"/>
              <a:cs typeface="Calibri"/>
              <a:sym typeface="Calibri"/>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                                                                          Head -Training</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Qualification:</a:t>
            </a:r>
            <a:r>
              <a:rPr lang="en-US" sz="1800">
                <a:solidFill>
                  <a:schemeClr val="dk1"/>
                </a:solidFill>
                <a:latin typeface="Calibri"/>
                <a:ea typeface="Calibri"/>
                <a:cs typeface="Calibri"/>
                <a:sym typeface="Calibri"/>
              </a:rPr>
              <a:t> M. Sc (Envir Sci), Ph. D- HR, Global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Global Career Counselling from UCLA EX, USA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Experience: </a:t>
            </a:r>
            <a:r>
              <a:rPr lang="en-US" sz="1800">
                <a:solidFill>
                  <a:schemeClr val="dk1"/>
                </a:solidFill>
                <a:latin typeface="Calibri"/>
                <a:ea typeface="Calibri"/>
                <a:cs typeface="Calibri"/>
                <a:sym typeface="Calibri"/>
              </a:rPr>
              <a:t>18 Years of teaching &amp; Industry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Area of Expertise: </a:t>
            </a:r>
            <a:r>
              <a:rPr lang="en-US" sz="1800">
                <a:solidFill>
                  <a:schemeClr val="dk1"/>
                </a:solidFill>
                <a:latin typeface="Calibri"/>
                <a:ea typeface="Calibri"/>
                <a:cs typeface="Calibri"/>
                <a:sym typeface="Calibri"/>
              </a:rPr>
              <a:t>Competency Mapping,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Career Counselling, Academics and Entrepreneurship</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339" name="Google Shape;339;p7"/>
          <p:cNvSpPr txBox="1"/>
          <p:nvPr/>
        </p:nvSpPr>
        <p:spPr>
          <a:xfrm>
            <a:off x="0" y="2748270"/>
            <a:ext cx="9143999" cy="2215991"/>
          </a:xfrm>
          <a:prstGeom prst="rect">
            <a:avLst/>
          </a:prstGeom>
          <a:solidFill>
            <a:srgbClr val="DAEEF3"/>
          </a:solidFill>
          <a:ln cap="flat" cmpd="sng" w="9525">
            <a:solidFill>
              <a:srgbClr val="D9959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Calibri"/>
                <a:ea typeface="Calibri"/>
                <a:cs typeface="Calibri"/>
                <a:sym typeface="Calibri"/>
              </a:rPr>
              <a:t>                                             Ms Vibhangi Bower</a:t>
            </a:r>
            <a:endParaRPr sz="1800">
              <a:solidFill>
                <a:srgbClr val="002060"/>
              </a:solidFill>
              <a:latin typeface="Calibri"/>
              <a:ea typeface="Calibri"/>
              <a:cs typeface="Calibri"/>
              <a:sym typeface="Calibri"/>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                                                                     Mentorship Program Coordinator</a:t>
            </a:r>
            <a:endParaRPr sz="1800">
              <a:solidFill>
                <a:srgbClr val="002060"/>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Qualification: </a:t>
            </a:r>
            <a:r>
              <a:rPr lang="en-US" sz="1800">
                <a:solidFill>
                  <a:schemeClr val="dk1"/>
                </a:solidFill>
                <a:latin typeface="Calibri"/>
                <a:ea typeface="Calibri"/>
                <a:cs typeface="Calibri"/>
                <a:sym typeface="Calibri"/>
              </a:rPr>
              <a:t>MA in Psychology </a:t>
            </a:r>
            <a:endParaRPr/>
          </a:p>
          <a:p>
            <a:pPr indent="0" lvl="0" marL="0" marR="0" rtl="0" algn="just">
              <a:spcBef>
                <a:spcPts val="0"/>
              </a:spcBef>
              <a:spcAft>
                <a:spcPts val="0"/>
              </a:spcAft>
              <a:buNone/>
            </a:pPr>
            <a:r>
              <a:rPr b="1" lang="en-US" sz="1800">
                <a:solidFill>
                  <a:schemeClr val="dk1"/>
                </a:solidFill>
                <a:latin typeface="Calibri"/>
                <a:ea typeface="Calibri"/>
                <a:cs typeface="Calibri"/>
                <a:sym typeface="Calibri"/>
              </a:rPr>
              <a:t>                                                           Experience: </a:t>
            </a:r>
            <a:r>
              <a:rPr lang="en-US" sz="1800">
                <a:solidFill>
                  <a:schemeClr val="dk1"/>
                </a:solidFill>
                <a:latin typeface="Calibri"/>
                <a:ea typeface="Calibri"/>
                <a:cs typeface="Calibri"/>
                <a:sym typeface="Calibri"/>
              </a:rPr>
              <a:t>25 years of Academic and Industrial</a:t>
            </a:r>
            <a:endParaRPr/>
          </a:p>
          <a:p>
            <a:pPr indent="0" lvl="0" marL="0" marR="0" rtl="0" algn="just">
              <a:spcBef>
                <a:spcPts val="0"/>
              </a:spcBef>
              <a:spcAft>
                <a:spcPts val="0"/>
              </a:spcAft>
              <a:buNone/>
            </a:pPr>
            <a:r>
              <a:rPr b="1" lang="en-US" sz="1800">
                <a:solidFill>
                  <a:schemeClr val="dk1"/>
                </a:solidFill>
                <a:latin typeface="Calibri"/>
                <a:ea typeface="Calibri"/>
                <a:cs typeface="Calibri"/>
                <a:sym typeface="Calibri"/>
              </a:rPr>
              <a:t>                                                           Area of Expertise: </a:t>
            </a:r>
            <a:r>
              <a:rPr lang="en-US" sz="1800">
                <a:solidFill>
                  <a:schemeClr val="dk1"/>
                </a:solidFill>
                <a:latin typeface="Calibri"/>
                <a:ea typeface="Calibri"/>
                <a:cs typeface="Calibri"/>
                <a:sym typeface="Calibri"/>
              </a:rPr>
              <a:t>Counselling, Coordination</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340" name="Google Shape;340;p7"/>
          <p:cNvSpPr txBox="1"/>
          <p:nvPr/>
        </p:nvSpPr>
        <p:spPr>
          <a:xfrm>
            <a:off x="0" y="5013177"/>
            <a:ext cx="9144000" cy="3046988"/>
          </a:xfrm>
          <a:prstGeom prst="rect">
            <a:avLst/>
          </a:prstGeom>
          <a:solidFill>
            <a:srgbClr val="DAEEF3"/>
          </a:solidFill>
          <a:ln cap="flat" cmpd="sng" w="9525">
            <a:solidFill>
              <a:srgbClr val="D9959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Calibri"/>
                <a:ea typeface="Calibri"/>
                <a:cs typeface="Calibri"/>
                <a:sym typeface="Calibri"/>
              </a:rPr>
              <a:t>                                            Ms Nipa Dong</a:t>
            </a:r>
            <a:endParaRPr sz="1800">
              <a:solidFill>
                <a:srgbClr val="002060"/>
              </a:solidFill>
              <a:latin typeface="Calibri"/>
              <a:ea typeface="Calibri"/>
              <a:cs typeface="Calibri"/>
              <a:sym typeface="Calibri"/>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                                                                   Soft Skills Training Coordinator</a:t>
            </a:r>
            <a:endParaRPr/>
          </a:p>
          <a:p>
            <a:pPr indent="0" lvl="0" marL="0" marR="0" rtl="0" algn="l">
              <a:spcBef>
                <a:spcPts val="0"/>
              </a:spcBef>
              <a:spcAft>
                <a:spcPts val="0"/>
              </a:spcAft>
              <a:buNone/>
            </a:pPr>
            <a:r>
              <a:t/>
            </a:r>
            <a:endParaRPr sz="1800">
              <a:solidFill>
                <a:srgbClr val="002060"/>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Qualification:</a:t>
            </a:r>
            <a:r>
              <a:rPr lang="en-US" sz="1800">
                <a:solidFill>
                  <a:schemeClr val="dk1"/>
                </a:solidFill>
                <a:latin typeface="Calibri"/>
                <a:ea typeface="Calibri"/>
                <a:cs typeface="Calibri"/>
                <a:sym typeface="Calibri"/>
              </a:rPr>
              <a:t> Masters in History, B.Ed in English                </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History, Certification in Soft skills &amp; communication </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Pursuing Masters in Hindi Literature </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Experience: </a:t>
            </a:r>
            <a:r>
              <a:rPr lang="en-US" sz="1800">
                <a:solidFill>
                  <a:schemeClr val="dk1"/>
                </a:solidFill>
                <a:latin typeface="Calibri"/>
                <a:ea typeface="Calibri"/>
                <a:cs typeface="Calibri"/>
                <a:sym typeface="Calibri"/>
              </a:rPr>
              <a:t>25+ years of Academic and Industrial    </a:t>
            </a:r>
            <a:endParaRPr/>
          </a:p>
          <a:p>
            <a:pPr indent="0" lvl="0" marL="0" marR="0" rtl="0" algn="just">
              <a:spcBef>
                <a:spcPts val="0"/>
              </a:spcBef>
              <a:spcAft>
                <a:spcPts val="0"/>
              </a:spcAft>
              <a:buNone/>
            </a:pPr>
            <a:r>
              <a:rPr b="1" lang="en-US" sz="1800">
                <a:solidFill>
                  <a:schemeClr val="dk1"/>
                </a:solidFill>
                <a:latin typeface="Calibri"/>
                <a:ea typeface="Calibri"/>
                <a:cs typeface="Calibri"/>
                <a:sym typeface="Calibri"/>
              </a:rPr>
              <a:t>                                                             Area of Expertise:</a:t>
            </a:r>
            <a:r>
              <a:rPr lang="en-US" sz="1800">
                <a:solidFill>
                  <a:schemeClr val="dk1"/>
                </a:solidFill>
                <a:latin typeface="Calibri"/>
                <a:ea typeface="Calibri"/>
                <a:cs typeface="Calibri"/>
                <a:sym typeface="Calibri"/>
              </a:rPr>
              <a:t> Social Sciences &amp; Soft Skills</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descr="blob:https://web.whatsapp.com/fec90dcf-7da1-4501-9db2-20dc58f13b94" id="341" name="Google Shape;341;p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2" name="Google Shape;342;p7"/>
          <p:cNvPicPr preferRelativeResize="0"/>
          <p:nvPr/>
        </p:nvPicPr>
        <p:blipFill rotWithShape="1">
          <a:blip r:embed="rId4">
            <a:alphaModFix/>
          </a:blip>
          <a:srcRect b="0" l="6600" r="6600" t="0"/>
          <a:stretch/>
        </p:blipFill>
        <p:spPr>
          <a:xfrm>
            <a:off x="275303" y="160338"/>
            <a:ext cx="2468116" cy="2416893"/>
          </a:xfrm>
          <a:prstGeom prst="rect">
            <a:avLst/>
          </a:prstGeom>
          <a:noFill/>
          <a:ln>
            <a:noFill/>
          </a:ln>
        </p:spPr>
      </p:pic>
      <p:pic>
        <p:nvPicPr>
          <p:cNvPr id="343" name="Google Shape;343;p7"/>
          <p:cNvPicPr preferRelativeResize="0"/>
          <p:nvPr/>
        </p:nvPicPr>
        <p:blipFill rotWithShape="1">
          <a:blip r:embed="rId5">
            <a:alphaModFix/>
          </a:blip>
          <a:srcRect b="14112" l="0" r="0" t="14113"/>
          <a:stretch/>
        </p:blipFill>
        <p:spPr>
          <a:xfrm>
            <a:off x="275303" y="2759524"/>
            <a:ext cx="2468115" cy="2223529"/>
          </a:xfrm>
          <a:prstGeom prst="rect">
            <a:avLst/>
          </a:prstGeom>
          <a:noFill/>
          <a:ln>
            <a:noFill/>
          </a:ln>
        </p:spPr>
      </p:pic>
      <p:pic>
        <p:nvPicPr>
          <p:cNvPr id="344" name="Google Shape;344;p7"/>
          <p:cNvPicPr preferRelativeResize="0"/>
          <p:nvPr/>
        </p:nvPicPr>
        <p:blipFill rotWithShape="1">
          <a:blip r:embed="rId6">
            <a:alphaModFix/>
          </a:blip>
          <a:srcRect b="14098" l="0" r="0" t="14099"/>
          <a:stretch/>
        </p:blipFill>
        <p:spPr>
          <a:xfrm>
            <a:off x="275303" y="5264453"/>
            <a:ext cx="2468115" cy="2321702"/>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500"/>
                                        <p:tgtEl>
                                          <p:spTgt spid="3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500"/>
                                        <p:tgtEl>
                                          <p:spTgt spid="3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500"/>
                                        <p:tgtEl>
                                          <p:spTgt spid="3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500"/>
                                        <p:tgtEl>
                                          <p:spTgt spid="3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500"/>
                                        <p:tgtEl>
                                          <p:spTgt spid="3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500"/>
                                        <p:tgtEl>
                                          <p:spTgt spid="3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8"/>
          <p:cNvSpPr txBox="1"/>
          <p:nvPr/>
        </p:nvSpPr>
        <p:spPr>
          <a:xfrm>
            <a:off x="0" y="1"/>
            <a:ext cx="9144000" cy="1938992"/>
          </a:xfrm>
          <a:prstGeom prst="rect">
            <a:avLst/>
          </a:prstGeom>
          <a:solidFill>
            <a:srgbClr val="DAEEF3"/>
          </a:solidFill>
          <a:ln cap="flat" cmpd="sng" w="9525">
            <a:solidFill>
              <a:srgbClr val="D9959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Calibri"/>
                <a:ea typeface="Calibri"/>
                <a:cs typeface="Calibri"/>
                <a:sym typeface="Calibri"/>
              </a:rPr>
              <a:t>                                            Dr. Eknath N Aitavade</a:t>
            </a:r>
            <a:endParaRPr b="1" sz="2800">
              <a:solidFill>
                <a:srgbClr val="002060"/>
              </a:solidFill>
              <a:latin typeface="Calibri"/>
              <a:ea typeface="Calibri"/>
              <a:cs typeface="Calibri"/>
              <a:sym typeface="Calibri"/>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                                                                          Training &amp; Placements Coordinator</a:t>
            </a:r>
            <a:endParaRPr sz="1800">
              <a:solidFill>
                <a:srgbClr val="002060"/>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Qualification:</a:t>
            </a:r>
            <a:r>
              <a:rPr lang="en-US" sz="1800">
                <a:solidFill>
                  <a:schemeClr val="dk1"/>
                </a:solidFill>
                <a:latin typeface="Calibri"/>
                <a:ea typeface="Calibri"/>
                <a:cs typeface="Calibri"/>
                <a:sym typeface="Calibri"/>
              </a:rPr>
              <a:t> ME Mechanical, Ph.D Mechanical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Experience: </a:t>
            </a:r>
            <a:r>
              <a:rPr lang="en-US" sz="1800">
                <a:solidFill>
                  <a:schemeClr val="dk1"/>
                </a:solidFill>
                <a:latin typeface="Calibri"/>
                <a:ea typeface="Calibri"/>
                <a:cs typeface="Calibri"/>
                <a:sym typeface="Calibri"/>
              </a:rPr>
              <a:t>30 Years of teaching &amp; Industry experience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Area of Expertise: Tribology, Biodiesels, Composites,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Energy Conversion, Design Engineering</a:t>
            </a:r>
            <a:endParaRPr sz="1800">
              <a:solidFill>
                <a:schemeClr val="dk1"/>
              </a:solidFill>
              <a:latin typeface="Calibri"/>
              <a:ea typeface="Calibri"/>
              <a:cs typeface="Calibri"/>
              <a:sym typeface="Calibri"/>
            </a:endParaRPr>
          </a:p>
        </p:txBody>
      </p:sp>
      <p:sp>
        <p:nvSpPr>
          <p:cNvPr id="351" name="Google Shape;351;p8"/>
          <p:cNvSpPr txBox="1"/>
          <p:nvPr/>
        </p:nvSpPr>
        <p:spPr>
          <a:xfrm>
            <a:off x="0" y="5357826"/>
            <a:ext cx="9144000" cy="1661993"/>
          </a:xfrm>
          <a:prstGeom prst="rect">
            <a:avLst/>
          </a:prstGeom>
          <a:solidFill>
            <a:srgbClr val="DAEEF3"/>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Calibri"/>
                <a:ea typeface="Calibri"/>
                <a:cs typeface="Calibri"/>
                <a:sym typeface="Calibri"/>
              </a:rPr>
              <a:t>                                            Mr. Akash Shilimkar</a:t>
            </a:r>
            <a:endParaRPr sz="1800">
              <a:solidFill>
                <a:srgbClr val="002060"/>
              </a:solidFill>
              <a:latin typeface="Calibri"/>
              <a:ea typeface="Calibri"/>
              <a:cs typeface="Calibri"/>
              <a:sym typeface="Calibri"/>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                                                                               Assistant Training &amp; Placements Officer </a:t>
            </a:r>
            <a:endParaRPr sz="1800">
              <a:solidFill>
                <a:srgbClr val="002060"/>
              </a:solidFill>
              <a:latin typeface="Calibri"/>
              <a:ea typeface="Calibri"/>
              <a:cs typeface="Calibri"/>
              <a:sym typeface="Calibri"/>
            </a:endParaRPr>
          </a:p>
          <a:p>
            <a:pPr indent="-2598738" lvl="0" marL="2598738" marR="0" rtl="0" algn="just">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Qualification: </a:t>
            </a:r>
            <a:r>
              <a:rPr lang="en-US" sz="1800">
                <a:solidFill>
                  <a:schemeClr val="dk1"/>
                </a:solidFill>
                <a:latin typeface="Calibri"/>
                <a:ea typeface="Calibri"/>
                <a:cs typeface="Calibri"/>
                <a:sym typeface="Calibri"/>
              </a:rPr>
              <a:t>Diploma in E&amp;TC</a:t>
            </a:r>
            <a:endParaRPr/>
          </a:p>
          <a:p>
            <a:pPr indent="-2598738" lvl="0" marL="2598738" marR="0" rtl="0" algn="just">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Experience:</a:t>
            </a:r>
            <a:r>
              <a:rPr lang="en-US" sz="1800">
                <a:solidFill>
                  <a:schemeClr val="dk1"/>
                </a:solidFill>
                <a:latin typeface="Calibri"/>
                <a:ea typeface="Calibri"/>
                <a:cs typeface="Calibri"/>
                <a:sym typeface="Calibri"/>
              </a:rPr>
              <a:t> 9  years of experience</a:t>
            </a:r>
            <a:endParaRPr/>
          </a:p>
          <a:p>
            <a:pPr indent="-2598738" lvl="0" marL="2598738" marR="0" rtl="0" algn="just">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8"/>
          <p:cNvSpPr txBox="1"/>
          <p:nvPr/>
        </p:nvSpPr>
        <p:spPr>
          <a:xfrm>
            <a:off x="0" y="2000240"/>
            <a:ext cx="9144000" cy="1661993"/>
          </a:xfrm>
          <a:prstGeom prst="rect">
            <a:avLst/>
          </a:prstGeom>
          <a:solidFill>
            <a:srgbClr val="DAEEF3"/>
          </a:solidFill>
          <a:ln cap="flat" cmpd="sng" w="9525">
            <a:solidFill>
              <a:srgbClr val="D9959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Calibri"/>
                <a:ea typeface="Calibri"/>
                <a:cs typeface="Calibri"/>
                <a:sym typeface="Calibri"/>
              </a:rPr>
              <a:t>                                            Prof. Sharwari Kulkarni</a:t>
            </a:r>
            <a:endParaRPr sz="1800">
              <a:solidFill>
                <a:srgbClr val="002060"/>
              </a:solidFill>
              <a:latin typeface="Calibri"/>
              <a:ea typeface="Calibri"/>
              <a:cs typeface="Calibri"/>
              <a:sym typeface="Calibri"/>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                                                                          Training &amp; Placements Coordinator</a:t>
            </a:r>
            <a:endParaRPr sz="1800">
              <a:solidFill>
                <a:srgbClr val="002060"/>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Qualification:</a:t>
            </a:r>
            <a:r>
              <a:rPr lang="en-US" sz="1800">
                <a:solidFill>
                  <a:schemeClr val="dk1"/>
                </a:solidFill>
                <a:latin typeface="Calibri"/>
                <a:ea typeface="Calibri"/>
                <a:cs typeface="Calibri"/>
                <a:sym typeface="Calibri"/>
              </a:rPr>
              <a:t> ME (Signal Processing)</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Experience:</a:t>
            </a:r>
            <a:r>
              <a:rPr lang="en-US" sz="1800">
                <a:solidFill>
                  <a:schemeClr val="dk1"/>
                </a:solidFill>
                <a:latin typeface="Calibri"/>
                <a:ea typeface="Calibri"/>
                <a:cs typeface="Calibri"/>
                <a:sym typeface="Calibri"/>
              </a:rPr>
              <a:t> 4+ year Industry Experience</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2 years of teaching experience </a:t>
            </a:r>
            <a:endParaRPr sz="1800">
              <a:solidFill>
                <a:schemeClr val="dk1"/>
              </a:solidFill>
              <a:latin typeface="Calibri"/>
              <a:ea typeface="Calibri"/>
              <a:cs typeface="Calibri"/>
              <a:sym typeface="Calibri"/>
            </a:endParaRPr>
          </a:p>
        </p:txBody>
      </p:sp>
      <p:pic>
        <p:nvPicPr>
          <p:cNvPr descr="C:\Users\T&amp;P\Downloads\WhatsApp Image 2023-10-10 at 3.33.31 PM.jpeg" id="353" name="Google Shape;353;p8"/>
          <p:cNvPicPr preferRelativeResize="0"/>
          <p:nvPr/>
        </p:nvPicPr>
        <p:blipFill rotWithShape="1">
          <a:blip r:embed="rId4">
            <a:alphaModFix/>
          </a:blip>
          <a:srcRect b="0" l="0" r="0" t="0"/>
          <a:stretch/>
        </p:blipFill>
        <p:spPr>
          <a:xfrm>
            <a:off x="357158" y="2071678"/>
            <a:ext cx="1714512" cy="1574613"/>
          </a:xfrm>
          <a:prstGeom prst="rect">
            <a:avLst/>
          </a:prstGeom>
          <a:noFill/>
          <a:ln>
            <a:noFill/>
          </a:ln>
        </p:spPr>
      </p:pic>
      <p:pic>
        <p:nvPicPr>
          <p:cNvPr descr="DSC8192-300x300.jpg" id="354" name="Google Shape;354;p8"/>
          <p:cNvPicPr preferRelativeResize="0"/>
          <p:nvPr/>
        </p:nvPicPr>
        <p:blipFill rotWithShape="1">
          <a:blip r:embed="rId5">
            <a:alphaModFix/>
          </a:blip>
          <a:srcRect b="0" l="0" r="0" t="0"/>
          <a:stretch/>
        </p:blipFill>
        <p:spPr>
          <a:xfrm>
            <a:off x="357158" y="214290"/>
            <a:ext cx="1714512" cy="1643074"/>
          </a:xfrm>
          <a:prstGeom prst="rect">
            <a:avLst/>
          </a:prstGeom>
          <a:noFill/>
          <a:ln>
            <a:noFill/>
          </a:ln>
        </p:spPr>
      </p:pic>
      <p:sp>
        <p:nvSpPr>
          <p:cNvPr id="355" name="Google Shape;355;p8"/>
          <p:cNvSpPr txBox="1"/>
          <p:nvPr/>
        </p:nvSpPr>
        <p:spPr>
          <a:xfrm>
            <a:off x="0" y="3714752"/>
            <a:ext cx="9144000" cy="1661993"/>
          </a:xfrm>
          <a:prstGeom prst="rect">
            <a:avLst/>
          </a:prstGeom>
          <a:solidFill>
            <a:srgbClr val="DAEEF3"/>
          </a:solidFill>
          <a:ln cap="flat" cmpd="sng" w="9525">
            <a:solidFill>
              <a:srgbClr val="D9959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Calibri"/>
                <a:ea typeface="Calibri"/>
                <a:cs typeface="Calibri"/>
                <a:sym typeface="Calibri"/>
              </a:rPr>
              <a:t>                                            Prof. Swati Jadhav</a:t>
            </a:r>
            <a:endParaRPr sz="1800">
              <a:solidFill>
                <a:srgbClr val="002060"/>
              </a:solidFill>
              <a:latin typeface="Calibri"/>
              <a:ea typeface="Calibri"/>
              <a:cs typeface="Calibri"/>
              <a:sym typeface="Calibri"/>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                                                                          Training &amp; Placements Coordinator</a:t>
            </a:r>
            <a:endParaRPr sz="1800">
              <a:solidFill>
                <a:srgbClr val="002060"/>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Qualification:</a:t>
            </a:r>
            <a:r>
              <a:rPr lang="en-US" sz="1800">
                <a:solidFill>
                  <a:schemeClr val="dk1"/>
                </a:solidFill>
                <a:latin typeface="Calibri"/>
                <a:ea typeface="Calibri"/>
                <a:cs typeface="Calibri"/>
                <a:sym typeface="Calibri"/>
              </a:rPr>
              <a:t> PhD pursuing, ME (Digital Communications)</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Experience:</a:t>
            </a:r>
            <a:r>
              <a:rPr lang="en-US" sz="1800">
                <a:solidFill>
                  <a:schemeClr val="dk1"/>
                </a:solidFill>
                <a:latin typeface="Calibri"/>
                <a:ea typeface="Calibri"/>
                <a:cs typeface="Calibri"/>
                <a:sym typeface="Calibri"/>
              </a:rPr>
              <a:t> 14 year Industry of teaching experience</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p:txBody>
      </p:sp>
      <p:pic>
        <p:nvPicPr>
          <p:cNvPr descr="C:\Users\T&amp;P\Downloads\WhatsApp Image 2023-10-12 at 12.48.20 PM.jpeg" id="356" name="Google Shape;356;p8"/>
          <p:cNvPicPr preferRelativeResize="0"/>
          <p:nvPr/>
        </p:nvPicPr>
        <p:blipFill rotWithShape="1">
          <a:blip r:embed="rId6">
            <a:alphaModFix/>
          </a:blip>
          <a:srcRect b="0" l="0" r="0" t="0"/>
          <a:stretch/>
        </p:blipFill>
        <p:spPr>
          <a:xfrm>
            <a:off x="357158" y="3786190"/>
            <a:ext cx="1714512" cy="1571635"/>
          </a:xfrm>
          <a:prstGeom prst="rect">
            <a:avLst/>
          </a:prstGeom>
          <a:noFill/>
          <a:ln>
            <a:noFill/>
          </a:ln>
        </p:spPr>
      </p:pic>
      <p:sp>
        <p:nvSpPr>
          <p:cNvPr descr="blob:https://web.whatsapp.com/fec90dcf-7da1-4501-9db2-20dc58f13b94" id="357" name="Google Shape;357;p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58" name="Google Shape;358;p8"/>
          <p:cNvPicPr preferRelativeResize="0"/>
          <p:nvPr/>
        </p:nvPicPr>
        <p:blipFill rotWithShape="1">
          <a:blip r:embed="rId7">
            <a:alphaModFix/>
          </a:blip>
          <a:srcRect b="0" l="0" r="0" t="0"/>
          <a:stretch/>
        </p:blipFill>
        <p:spPr>
          <a:xfrm>
            <a:off x="285720" y="5429264"/>
            <a:ext cx="1785950" cy="1643074"/>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2000"/>
                                        <p:tgtEl>
                                          <p:spTgt spid="35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2000"/>
                                        <p:tgtEl>
                                          <p:spTgt spid="35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2000"/>
                                        <p:tgtEl>
                                          <p:spTgt spid="35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2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9"/>
          <p:cNvSpPr/>
          <p:nvPr/>
        </p:nvSpPr>
        <p:spPr>
          <a:xfrm>
            <a:off x="2339752" y="2348880"/>
            <a:ext cx="4658070" cy="1015663"/>
          </a:xfrm>
          <a:prstGeom prst="rect">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chemeClr val="dk1"/>
                </a:solidFill>
                <a:latin typeface="Calibri"/>
                <a:ea typeface="Calibri"/>
                <a:cs typeface="Calibri"/>
                <a:sym typeface="Calibri"/>
              </a:rPr>
              <a:t>Infrastructure </a:t>
            </a:r>
            <a:endParaRPr sz="6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文史类论文模板">
  <a:themeElements>
    <a:clrScheme name="文史类论文模板 1">
      <a:dk1>
        <a:srgbClr val="000066"/>
      </a:dk1>
      <a:lt1>
        <a:srgbClr val="FFFFFF"/>
      </a:lt1>
      <a:dk2>
        <a:srgbClr val="175B5B"/>
      </a:dk2>
      <a:lt2>
        <a:srgbClr val="DDDDDD"/>
      </a:lt2>
      <a:accent1>
        <a:srgbClr val="CBB61D"/>
      </a:accent1>
      <a:accent2>
        <a:srgbClr val="6CA5D8"/>
      </a:accent2>
      <a:accent3>
        <a:srgbClr val="FFFFFF"/>
      </a:accent3>
      <a:accent4>
        <a:srgbClr val="000056"/>
      </a:accent4>
      <a:accent5>
        <a:srgbClr val="E2D7AB"/>
      </a:accent5>
      <a:accent6>
        <a:srgbClr val="6195C4"/>
      </a:accent6>
      <a:hlink>
        <a:srgbClr val="5D4BC7"/>
      </a:hlink>
      <a:folHlink>
        <a:srgbClr val="878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Vivek</dc:creator>
</cp:coreProperties>
</file>